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885eba490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9926a9eae4e0f"/>
  </p:sldMasterIdLst>
  <p:sldIdLst>
    <p:sldId xmlns:r="http://schemas.openxmlformats.org/officeDocument/2006/relationships" id="256" r:id="R3b5dd82b95ad44ce"/>
    <p:sldId xmlns:r="http://schemas.openxmlformats.org/officeDocument/2006/relationships" id="257" r:id="R5a28ed13546741b9"/>
    <p:sldId xmlns:r="http://schemas.openxmlformats.org/officeDocument/2006/relationships" id="258" r:id="R60e8a7688ff24dc4"/>
    <p:sldId xmlns:r="http://schemas.openxmlformats.org/officeDocument/2006/relationships" id="259" r:id="R575085f5068f4b5f"/>
    <p:sldId xmlns:r="http://schemas.openxmlformats.org/officeDocument/2006/relationships" id="260" r:id="R17ecd1687dfe4057"/>
    <p:sldId xmlns:r="http://schemas.openxmlformats.org/officeDocument/2006/relationships" id="261" r:id="R23d19e316f654dbe"/>
    <p:sldId xmlns:r="http://schemas.openxmlformats.org/officeDocument/2006/relationships" id="262" r:id="Rac26e3686279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9926a9eae4e0f" /><Relationship Type="http://schemas.openxmlformats.org/officeDocument/2006/relationships/slide" Target="/ppt/slides/slide1.xml" Id="R3b5dd82b95ad44ce" /><Relationship Type="http://schemas.openxmlformats.org/officeDocument/2006/relationships/slide" Target="/ppt/slides/slide2.xml" Id="R5a28ed13546741b9" /><Relationship Type="http://schemas.openxmlformats.org/officeDocument/2006/relationships/slide" Target="/ppt/slides/slide3.xml" Id="R60e8a7688ff24dc4" /><Relationship Type="http://schemas.openxmlformats.org/officeDocument/2006/relationships/slide" Target="/ppt/slides/slide4.xml" Id="R575085f5068f4b5f" /><Relationship Type="http://schemas.openxmlformats.org/officeDocument/2006/relationships/slide" Target="/ppt/slides/slide5.xml" Id="R17ecd1687dfe4057" /><Relationship Type="http://schemas.openxmlformats.org/officeDocument/2006/relationships/slide" Target="/ppt/slides/slide6.xml" Id="R23d19e316f654dbe" /><Relationship Type="http://schemas.openxmlformats.org/officeDocument/2006/relationships/slide" Target="/ppt/slides/slide7.xml" Id="Rac26e3686279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6e7230f6a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f989f4f924409" /><Relationship Type="http://schemas.openxmlformats.org/officeDocument/2006/relationships/theme" Target="/ppt/slideMasters/theme/theme1.xml" Id="Re70cc6ddc85c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f989f4f92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9e16f9b3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fa61fd2a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d98e0ba1b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88a8ba83f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edc48c81f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c758ee857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26fe7e26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RØRVERKET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RØRVERKET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12 780 876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527 861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3 088 549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JON STEWY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RØRVERKET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Raschs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jon@rorverket.no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991 845 771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RØRVERKET AS</a:t>
            </a:r>
          </a:p>
        </p:txBody>
      </p:sp>
    </p:spTree>
  </p:cSld>
  <p:clrMapOvr>
    <a:masterClrMapping xmlns:a="http://schemas.openxmlformats.org/drawingml/2006/main"/>
  </p:clrMapOvr>
</p:sld>
</file>