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0fdb43865f49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6150d136e544e7"/>
  </p:sldMasterIdLst>
  <p:sldIdLst>
    <p:sldId xmlns:r="http://schemas.openxmlformats.org/officeDocument/2006/relationships" id="256" r:id="Ra5245c370e6047e7"/>
    <p:sldId xmlns:r="http://schemas.openxmlformats.org/officeDocument/2006/relationships" id="257" r:id="R41e6123360ff4af1"/>
    <p:sldId xmlns:r="http://schemas.openxmlformats.org/officeDocument/2006/relationships" id="258" r:id="Rb632f2e1a48f4220"/>
    <p:sldId xmlns:r="http://schemas.openxmlformats.org/officeDocument/2006/relationships" id="259" r:id="R6043a5689cf5447e"/>
    <p:sldId xmlns:r="http://schemas.openxmlformats.org/officeDocument/2006/relationships" id="260" r:id="R6f515acd21dc41ff"/>
    <p:sldId xmlns:r="http://schemas.openxmlformats.org/officeDocument/2006/relationships" id="261" r:id="Rc6b9dc485de94b5e"/>
    <p:sldId xmlns:r="http://schemas.openxmlformats.org/officeDocument/2006/relationships" id="262" r:id="R50fb8b991da746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6150d136e544e7" /><Relationship Type="http://schemas.openxmlformats.org/officeDocument/2006/relationships/slide" Target="/ppt/slides/slide1.xml" Id="Ra5245c370e6047e7" /><Relationship Type="http://schemas.openxmlformats.org/officeDocument/2006/relationships/slide" Target="/ppt/slides/slide2.xml" Id="R41e6123360ff4af1" /><Relationship Type="http://schemas.openxmlformats.org/officeDocument/2006/relationships/slide" Target="/ppt/slides/slide3.xml" Id="Rb632f2e1a48f4220" /><Relationship Type="http://schemas.openxmlformats.org/officeDocument/2006/relationships/slide" Target="/ppt/slides/slide4.xml" Id="R6043a5689cf5447e" /><Relationship Type="http://schemas.openxmlformats.org/officeDocument/2006/relationships/slide" Target="/ppt/slides/slide5.xml" Id="R6f515acd21dc41ff" /><Relationship Type="http://schemas.openxmlformats.org/officeDocument/2006/relationships/slide" Target="/ppt/slides/slide6.xml" Id="Rc6b9dc485de94b5e" /><Relationship Type="http://schemas.openxmlformats.org/officeDocument/2006/relationships/slide" Target="/ppt/slides/slide7.xml" Id="R50fb8b991da746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6d2e26ff0d42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54a06772d4823" /><Relationship Type="http://schemas.openxmlformats.org/officeDocument/2006/relationships/theme" Target="/ppt/slideMasters/theme/theme1.xml" Id="Rd9a64c69e11b47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d54a06772d48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bad54920c4c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c60847fa84f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04dffe48747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82f7926444a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1979627dc4d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37e69783a43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3914836fa4d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PENTA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PENTA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999 183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8 033 448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8 547 973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 THOMAS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Bryggegata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991 846 166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PENTA HOLDING AS</a:t>
            </a:r>
          </a:p>
        </p:txBody>
      </p:sp>
    </p:spTree>
  </p:cSld>
  <p:clrMapOvr>
    <a:masterClrMapping xmlns:a="http://schemas.openxmlformats.org/drawingml/2006/main"/>
  </p:clrMapOvr>
</p:sld>
</file>