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3bc9471ab9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70567e13f547d8"/>
  </p:sldMasterIdLst>
  <p:sldIdLst>
    <p:sldId xmlns:r="http://schemas.openxmlformats.org/officeDocument/2006/relationships" id="256" r:id="R7d11c8357da24f01"/>
    <p:sldId xmlns:r="http://schemas.openxmlformats.org/officeDocument/2006/relationships" id="257" r:id="Re66b2db19cd84ab6"/>
    <p:sldId xmlns:r="http://schemas.openxmlformats.org/officeDocument/2006/relationships" id="258" r:id="Rb333a882b19f4651"/>
    <p:sldId xmlns:r="http://schemas.openxmlformats.org/officeDocument/2006/relationships" id="259" r:id="R0e88c74e8f984e04"/>
    <p:sldId xmlns:r="http://schemas.openxmlformats.org/officeDocument/2006/relationships" id="260" r:id="R21bde7588f864dc3"/>
    <p:sldId xmlns:r="http://schemas.openxmlformats.org/officeDocument/2006/relationships" id="261" r:id="Rf55b00fcde5e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0567e13f547d8" /><Relationship Type="http://schemas.openxmlformats.org/officeDocument/2006/relationships/slide" Target="/ppt/slides/slide1.xml" Id="R7d11c8357da24f01" /><Relationship Type="http://schemas.openxmlformats.org/officeDocument/2006/relationships/slide" Target="/ppt/slides/slide2.xml" Id="Re66b2db19cd84ab6" /><Relationship Type="http://schemas.openxmlformats.org/officeDocument/2006/relationships/slide" Target="/ppt/slides/slide3.xml" Id="Rb333a882b19f4651" /><Relationship Type="http://schemas.openxmlformats.org/officeDocument/2006/relationships/slide" Target="/ppt/slides/slide4.xml" Id="R0e88c74e8f984e04" /><Relationship Type="http://schemas.openxmlformats.org/officeDocument/2006/relationships/slide" Target="/ppt/slides/slide5.xml" Id="R21bde7588f864dc3" /><Relationship Type="http://schemas.openxmlformats.org/officeDocument/2006/relationships/slide" Target="/ppt/slides/slide6.xml" Id="Rf55b00fcde5e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81214b7da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bf5f6eca54cd0" /><Relationship Type="http://schemas.openxmlformats.org/officeDocument/2006/relationships/theme" Target="/ppt/slideMasters/theme/theme1.xml" Id="R15d194444dfa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bf5f6eca5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c16f13296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6b624ebef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78b86abb846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0f48f1426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f3983b6b446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64e1c2e98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BIEN SPAREBANK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BIEN SPAREBANK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BIEN  –  48,5 %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VIDSJÅ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991 853 995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