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f24758dc3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36ff71b364455"/>
  </p:sldMasterIdLst>
  <p:sldIdLst>
    <p:sldId xmlns:r="http://schemas.openxmlformats.org/officeDocument/2006/relationships" id="256" r:id="R1e52b69d880b43c9"/>
    <p:sldId xmlns:r="http://schemas.openxmlformats.org/officeDocument/2006/relationships" id="257" r:id="Rd5d5190ecbd0465e"/>
    <p:sldId xmlns:r="http://schemas.openxmlformats.org/officeDocument/2006/relationships" id="258" r:id="Rea4a0b3afe7343b5"/>
    <p:sldId xmlns:r="http://schemas.openxmlformats.org/officeDocument/2006/relationships" id="259" r:id="R3b90d54b02414c63"/>
    <p:sldId xmlns:r="http://schemas.openxmlformats.org/officeDocument/2006/relationships" id="260" r:id="R1768ad5643c249b8"/>
    <p:sldId xmlns:r="http://schemas.openxmlformats.org/officeDocument/2006/relationships" id="261" r:id="R8e458d13dc764ece"/>
    <p:sldId xmlns:r="http://schemas.openxmlformats.org/officeDocument/2006/relationships" id="262" r:id="R57d511c94cc8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36ff71b364455" /><Relationship Type="http://schemas.openxmlformats.org/officeDocument/2006/relationships/slide" Target="/ppt/slides/slide1.xml" Id="R1e52b69d880b43c9" /><Relationship Type="http://schemas.openxmlformats.org/officeDocument/2006/relationships/slide" Target="/ppt/slides/slide2.xml" Id="Rd5d5190ecbd0465e" /><Relationship Type="http://schemas.openxmlformats.org/officeDocument/2006/relationships/slide" Target="/ppt/slides/slide3.xml" Id="Rea4a0b3afe7343b5" /><Relationship Type="http://schemas.openxmlformats.org/officeDocument/2006/relationships/slide" Target="/ppt/slides/slide4.xml" Id="R3b90d54b02414c63" /><Relationship Type="http://schemas.openxmlformats.org/officeDocument/2006/relationships/slide" Target="/ppt/slides/slide5.xml" Id="R1768ad5643c249b8" /><Relationship Type="http://schemas.openxmlformats.org/officeDocument/2006/relationships/slide" Target="/ppt/slides/slide6.xml" Id="R8e458d13dc764ece" /><Relationship Type="http://schemas.openxmlformats.org/officeDocument/2006/relationships/slide" Target="/ppt/slides/slide7.xml" Id="R57d511c94cc8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bbeb9d1c1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1abbcfb8d4d90" /><Relationship Type="http://schemas.openxmlformats.org/officeDocument/2006/relationships/theme" Target="/ppt/slideMasters/theme/theme1.xml" Id="R03726ee828ad4e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1abbcfb8d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562e8a37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93241d51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3ca5dce3a48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b2ce6835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46255135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3978c875b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38175ded5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