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a7644fb00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3a938a9f149d5"/>
  </p:sldMasterIdLst>
  <p:sldIdLst>
    <p:sldId xmlns:r="http://schemas.openxmlformats.org/officeDocument/2006/relationships" id="256" r:id="Rea6e1f4e73854276"/>
    <p:sldId xmlns:r="http://schemas.openxmlformats.org/officeDocument/2006/relationships" id="257" r:id="R8afbc149e5874127"/>
    <p:sldId xmlns:r="http://schemas.openxmlformats.org/officeDocument/2006/relationships" id="258" r:id="Rd3cb7086ea694a5c"/>
    <p:sldId xmlns:r="http://schemas.openxmlformats.org/officeDocument/2006/relationships" id="259" r:id="R90f64cb11cba4411"/>
    <p:sldId xmlns:r="http://schemas.openxmlformats.org/officeDocument/2006/relationships" id="260" r:id="Rd0a109f507be4b47"/>
    <p:sldId xmlns:r="http://schemas.openxmlformats.org/officeDocument/2006/relationships" id="261" r:id="R45669cc582e740ba"/>
    <p:sldId xmlns:r="http://schemas.openxmlformats.org/officeDocument/2006/relationships" id="262" r:id="R9b95c3fdd7e3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3a938a9f149d5" /><Relationship Type="http://schemas.openxmlformats.org/officeDocument/2006/relationships/slide" Target="/ppt/slides/slide1.xml" Id="Rea6e1f4e73854276" /><Relationship Type="http://schemas.openxmlformats.org/officeDocument/2006/relationships/slide" Target="/ppt/slides/slide2.xml" Id="R8afbc149e5874127" /><Relationship Type="http://schemas.openxmlformats.org/officeDocument/2006/relationships/slide" Target="/ppt/slides/slide3.xml" Id="Rd3cb7086ea694a5c" /><Relationship Type="http://schemas.openxmlformats.org/officeDocument/2006/relationships/slide" Target="/ppt/slides/slide4.xml" Id="R90f64cb11cba4411" /><Relationship Type="http://schemas.openxmlformats.org/officeDocument/2006/relationships/slide" Target="/ppt/slides/slide5.xml" Id="Rd0a109f507be4b47" /><Relationship Type="http://schemas.openxmlformats.org/officeDocument/2006/relationships/slide" Target="/ppt/slides/slide6.xml" Id="R45669cc582e740ba" /><Relationship Type="http://schemas.openxmlformats.org/officeDocument/2006/relationships/slide" Target="/ppt/slides/slide7.xml" Id="R9b95c3fdd7e3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33c4d09c1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bcae299241c5" /><Relationship Type="http://schemas.openxmlformats.org/officeDocument/2006/relationships/theme" Target="/ppt/slideMasters/theme/theme1.xml" Id="R08698cfefca7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abcae2992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eb80a6b67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d81541597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04d2485cc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18b3a0e7d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f571aa51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05ef9afb9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73dbdddc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THERMA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THERMA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439 324 607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22 888 814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25 263 407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123 769 435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307 254 069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FRANCKS KYLINDUSTRI SWEDEN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97 05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oslo@therma.no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www.therma.no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991 863 796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INDUSTRI AS</a:t>
            </a:r>
          </a:p>
        </p:txBody>
      </p:sp>
    </p:spTree>
  </p:cSld>
  <p:clrMapOvr>
    <a:masterClrMapping xmlns:a="http://schemas.openxmlformats.org/drawingml/2006/main"/>
  </p:clrMapOvr>
</p:sld>
</file>