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47f958e296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ba944747b4c8e"/>
  </p:sldMasterIdLst>
  <p:sldIdLst>
    <p:sldId xmlns:r="http://schemas.openxmlformats.org/officeDocument/2006/relationships" id="256" r:id="R7c57c605afaf4b69"/>
    <p:sldId xmlns:r="http://schemas.openxmlformats.org/officeDocument/2006/relationships" id="257" r:id="Re20976603b1d4fa0"/>
    <p:sldId xmlns:r="http://schemas.openxmlformats.org/officeDocument/2006/relationships" id="258" r:id="Rbebb479d60354c72"/>
    <p:sldId xmlns:r="http://schemas.openxmlformats.org/officeDocument/2006/relationships" id="259" r:id="Rdb2c9dd0e7464a19"/>
    <p:sldId xmlns:r="http://schemas.openxmlformats.org/officeDocument/2006/relationships" id="260" r:id="R6ec25ec13e844f13"/>
    <p:sldId xmlns:r="http://schemas.openxmlformats.org/officeDocument/2006/relationships" id="261" r:id="Raedbf237e95a4797"/>
    <p:sldId xmlns:r="http://schemas.openxmlformats.org/officeDocument/2006/relationships" id="262" r:id="Rb3f8268d732f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ba944747b4c8e" /><Relationship Type="http://schemas.openxmlformats.org/officeDocument/2006/relationships/slide" Target="/ppt/slides/slide1.xml" Id="R7c57c605afaf4b69" /><Relationship Type="http://schemas.openxmlformats.org/officeDocument/2006/relationships/slide" Target="/ppt/slides/slide2.xml" Id="Re20976603b1d4fa0" /><Relationship Type="http://schemas.openxmlformats.org/officeDocument/2006/relationships/slide" Target="/ppt/slides/slide3.xml" Id="Rbebb479d60354c72" /><Relationship Type="http://schemas.openxmlformats.org/officeDocument/2006/relationships/slide" Target="/ppt/slides/slide4.xml" Id="Rdb2c9dd0e7464a19" /><Relationship Type="http://schemas.openxmlformats.org/officeDocument/2006/relationships/slide" Target="/ppt/slides/slide5.xml" Id="R6ec25ec13e844f13" /><Relationship Type="http://schemas.openxmlformats.org/officeDocument/2006/relationships/slide" Target="/ppt/slides/slide6.xml" Id="Raedbf237e95a4797" /><Relationship Type="http://schemas.openxmlformats.org/officeDocument/2006/relationships/slide" Target="/ppt/slides/slide7.xml" Id="Rb3f8268d732f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c7987c805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21d97a5124cc2" /><Relationship Type="http://schemas.openxmlformats.org/officeDocument/2006/relationships/theme" Target="/ppt/slideMasters/theme/theme1.xml" Id="Rf06202489291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21d97a512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cc42159b746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5d929683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0a9744844c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425119ee5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05e1960d6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ecc1c5eeb48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ba7176758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ALGRØY HOLDING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2 043 547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12 671 509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14 152 352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ALGRØY JOSTEIN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ALGRØY KARIN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ALGRØY ROGER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JAKOBSEN HANNE KRISTIN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ALGRØY ARILD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ALGRØY ARILD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Tellenes Næringspark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991 869 549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ALGRØY HOLDING AS</a:t>
            </a:r>
          </a:p>
        </p:txBody>
      </p:sp>
    </p:spTree>
  </p:cSld>
  <p:clrMapOvr>
    <a:masterClrMapping xmlns:a="http://schemas.openxmlformats.org/drawingml/2006/main"/>
  </p:clrMapOvr>
</p:sld>
</file>