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9d18cf244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9046def244034"/>
  </p:sldMasterIdLst>
  <p:sldIdLst>
    <p:sldId xmlns:r="http://schemas.openxmlformats.org/officeDocument/2006/relationships" id="256" r:id="R5b98617cb8cf4450"/>
    <p:sldId xmlns:r="http://schemas.openxmlformats.org/officeDocument/2006/relationships" id="257" r:id="Rd71fbe5cdf6f4f77"/>
    <p:sldId xmlns:r="http://schemas.openxmlformats.org/officeDocument/2006/relationships" id="258" r:id="R7ad289930cc74186"/>
    <p:sldId xmlns:r="http://schemas.openxmlformats.org/officeDocument/2006/relationships" id="259" r:id="R0041b5ae8eab482a"/>
    <p:sldId xmlns:r="http://schemas.openxmlformats.org/officeDocument/2006/relationships" id="260" r:id="R4ef4bf8b6e4d412f"/>
    <p:sldId xmlns:r="http://schemas.openxmlformats.org/officeDocument/2006/relationships" id="261" r:id="R39272587c1794b88"/>
    <p:sldId xmlns:r="http://schemas.openxmlformats.org/officeDocument/2006/relationships" id="262" r:id="R7fbfa3b4e108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9046def244034" /><Relationship Type="http://schemas.openxmlformats.org/officeDocument/2006/relationships/slide" Target="/ppt/slides/slide1.xml" Id="R5b98617cb8cf4450" /><Relationship Type="http://schemas.openxmlformats.org/officeDocument/2006/relationships/slide" Target="/ppt/slides/slide2.xml" Id="Rd71fbe5cdf6f4f77" /><Relationship Type="http://schemas.openxmlformats.org/officeDocument/2006/relationships/slide" Target="/ppt/slides/slide3.xml" Id="R7ad289930cc74186" /><Relationship Type="http://schemas.openxmlformats.org/officeDocument/2006/relationships/slide" Target="/ppt/slides/slide4.xml" Id="R0041b5ae8eab482a" /><Relationship Type="http://schemas.openxmlformats.org/officeDocument/2006/relationships/slide" Target="/ppt/slides/slide5.xml" Id="R4ef4bf8b6e4d412f" /><Relationship Type="http://schemas.openxmlformats.org/officeDocument/2006/relationships/slide" Target="/ppt/slides/slide6.xml" Id="R39272587c1794b88" /><Relationship Type="http://schemas.openxmlformats.org/officeDocument/2006/relationships/slide" Target="/ppt/slides/slide7.xml" Id="R7fbfa3b4e108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1373540be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6ceff78846c6" /><Relationship Type="http://schemas.openxmlformats.org/officeDocument/2006/relationships/theme" Target="/ppt/slideMasters/theme/theme1.xml" Id="Rd9cf8b7832fe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86ceff788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4ff52c5da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8ea9c67b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2d1e5094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90891961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f843d13c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be1da3a6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5a3e332c3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ALGRØY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ALGRØY ELEKTRO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38 795 569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12 118 212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ALGRØY HOLDING AS  –  88,0 %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H.DYRØY HOLDING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Tellnes Næringspark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ELEKTRO AS</a:t>
            </a:r>
          </a:p>
        </p:txBody>
      </p:sp>
    </p:spTree>
  </p:cSld>
  <p:clrMapOvr>
    <a:masterClrMapping xmlns:a="http://schemas.openxmlformats.org/drawingml/2006/main"/>
  </p:clrMapOvr>
</p:sld>
</file>