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c1db3113f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ec052dbc64fbe"/>
  </p:sldMasterIdLst>
  <p:sldIdLst>
    <p:sldId xmlns:r="http://schemas.openxmlformats.org/officeDocument/2006/relationships" id="256" r:id="Rdda7196231b2406d"/>
    <p:sldId xmlns:r="http://schemas.openxmlformats.org/officeDocument/2006/relationships" id="257" r:id="R388f2b01fa544781"/>
    <p:sldId xmlns:r="http://schemas.openxmlformats.org/officeDocument/2006/relationships" id="258" r:id="R9649da09404f4bd3"/>
    <p:sldId xmlns:r="http://schemas.openxmlformats.org/officeDocument/2006/relationships" id="259" r:id="R283d2f6a5bb047a6"/>
    <p:sldId xmlns:r="http://schemas.openxmlformats.org/officeDocument/2006/relationships" id="260" r:id="R857971e656954006"/>
    <p:sldId xmlns:r="http://schemas.openxmlformats.org/officeDocument/2006/relationships" id="261" r:id="R151c0931bd4d475b"/>
    <p:sldId xmlns:r="http://schemas.openxmlformats.org/officeDocument/2006/relationships" id="262" r:id="R95237f8f3006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ec052dbc64fbe" /><Relationship Type="http://schemas.openxmlformats.org/officeDocument/2006/relationships/slide" Target="/ppt/slides/slide1.xml" Id="Rdda7196231b2406d" /><Relationship Type="http://schemas.openxmlformats.org/officeDocument/2006/relationships/slide" Target="/ppt/slides/slide2.xml" Id="R388f2b01fa544781" /><Relationship Type="http://schemas.openxmlformats.org/officeDocument/2006/relationships/slide" Target="/ppt/slides/slide3.xml" Id="R9649da09404f4bd3" /><Relationship Type="http://schemas.openxmlformats.org/officeDocument/2006/relationships/slide" Target="/ppt/slides/slide4.xml" Id="R283d2f6a5bb047a6" /><Relationship Type="http://schemas.openxmlformats.org/officeDocument/2006/relationships/slide" Target="/ppt/slides/slide5.xml" Id="R857971e656954006" /><Relationship Type="http://schemas.openxmlformats.org/officeDocument/2006/relationships/slide" Target="/ppt/slides/slide6.xml" Id="R151c0931bd4d475b" /><Relationship Type="http://schemas.openxmlformats.org/officeDocument/2006/relationships/slide" Target="/ppt/slides/slide7.xml" Id="R95237f8f3006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2326a57e7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896dcb064bbd" /><Relationship Type="http://schemas.openxmlformats.org/officeDocument/2006/relationships/theme" Target="/ppt/slideMasters/theme/theme1.xml" Id="R5d73410aa544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9896dcb06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0dd70a311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2edb8dbc2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01d2803e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077be31b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c80e2876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7c1b18ce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0dfc59ef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