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7b95c0b81d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64350cab3e4ff9"/>
  </p:sldMasterIdLst>
  <p:sldIdLst>
    <p:sldId xmlns:r="http://schemas.openxmlformats.org/officeDocument/2006/relationships" id="256" r:id="R93920dce7bfc4484"/>
    <p:sldId xmlns:r="http://schemas.openxmlformats.org/officeDocument/2006/relationships" id="257" r:id="Rad067217aecd4252"/>
    <p:sldId xmlns:r="http://schemas.openxmlformats.org/officeDocument/2006/relationships" id="258" r:id="R6cd1d67f69424938"/>
    <p:sldId xmlns:r="http://schemas.openxmlformats.org/officeDocument/2006/relationships" id="259" r:id="Rd5382e41de3b4e83"/>
    <p:sldId xmlns:r="http://schemas.openxmlformats.org/officeDocument/2006/relationships" id="260" r:id="R2dd73b7d4be840cd"/>
    <p:sldId xmlns:r="http://schemas.openxmlformats.org/officeDocument/2006/relationships" id="261" r:id="R5de2c46c6e5c44b3"/>
    <p:sldId xmlns:r="http://schemas.openxmlformats.org/officeDocument/2006/relationships" id="262" r:id="Rf20fd2ea07a54e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4350cab3e4ff9" /><Relationship Type="http://schemas.openxmlformats.org/officeDocument/2006/relationships/slide" Target="/ppt/slides/slide1.xml" Id="R93920dce7bfc4484" /><Relationship Type="http://schemas.openxmlformats.org/officeDocument/2006/relationships/slide" Target="/ppt/slides/slide2.xml" Id="Rad067217aecd4252" /><Relationship Type="http://schemas.openxmlformats.org/officeDocument/2006/relationships/slide" Target="/ppt/slides/slide3.xml" Id="R6cd1d67f69424938" /><Relationship Type="http://schemas.openxmlformats.org/officeDocument/2006/relationships/slide" Target="/ppt/slides/slide4.xml" Id="Rd5382e41de3b4e83" /><Relationship Type="http://schemas.openxmlformats.org/officeDocument/2006/relationships/slide" Target="/ppt/slides/slide5.xml" Id="R2dd73b7d4be840cd" /><Relationship Type="http://schemas.openxmlformats.org/officeDocument/2006/relationships/slide" Target="/ppt/slides/slide6.xml" Id="R5de2c46c6e5c44b3" /><Relationship Type="http://schemas.openxmlformats.org/officeDocument/2006/relationships/slide" Target="/ppt/slides/slide7.xml" Id="Rf20fd2ea07a54e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cf4da1456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342f161cf49c6" /><Relationship Type="http://schemas.openxmlformats.org/officeDocument/2006/relationships/theme" Target="/ppt/slideMasters/theme/theme1.xml" Id="R3379445b3d61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342f161cf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18185a3504d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70e97088446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06ead5d141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1607a39b548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1d9ee821341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eb0ca40d4c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f235882ee42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AAMODTS BLIKK OG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AAMODTS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AAMODTS BLIKK OG VENTILASJON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AAMODTS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AAMODTS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AAMODTS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22 980 862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1 696 351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6 353 157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8 087 558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AAMODTS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ARNFINN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WARMBRODT JAN DOKNES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AAMODTS BLIKK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991 872 345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AAMODTS BLIKK OG VENTILASJON AS</a:t>
            </a:r>
          </a:p>
        </p:txBody>
      </p:sp>
    </p:spTree>
  </p:cSld>
  <p:clrMapOvr>
    <a:masterClrMapping xmlns:a="http://schemas.openxmlformats.org/drawingml/2006/main"/>
  </p:clrMapOvr>
</p:sld>
</file>