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4554f348d43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6fc8ea2ea4457"/>
  </p:sldMasterIdLst>
  <p:sldIdLst>
    <p:sldId xmlns:r="http://schemas.openxmlformats.org/officeDocument/2006/relationships" id="256" r:id="R5a151e256b49436d"/>
    <p:sldId xmlns:r="http://schemas.openxmlformats.org/officeDocument/2006/relationships" id="257" r:id="Raf6d5b4847c64cd1"/>
    <p:sldId xmlns:r="http://schemas.openxmlformats.org/officeDocument/2006/relationships" id="258" r:id="R2578f472734f4dee"/>
    <p:sldId xmlns:r="http://schemas.openxmlformats.org/officeDocument/2006/relationships" id="259" r:id="R1aa3fec105a34445"/>
    <p:sldId xmlns:r="http://schemas.openxmlformats.org/officeDocument/2006/relationships" id="260" r:id="Rd367f5681a6941c4"/>
    <p:sldId xmlns:r="http://schemas.openxmlformats.org/officeDocument/2006/relationships" id="261" r:id="R080374c8f9c84113"/>
    <p:sldId xmlns:r="http://schemas.openxmlformats.org/officeDocument/2006/relationships" id="262" r:id="Rbf45b8894c62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6fc8ea2ea4457" /><Relationship Type="http://schemas.openxmlformats.org/officeDocument/2006/relationships/slide" Target="/ppt/slides/slide1.xml" Id="R5a151e256b49436d" /><Relationship Type="http://schemas.openxmlformats.org/officeDocument/2006/relationships/slide" Target="/ppt/slides/slide2.xml" Id="Raf6d5b4847c64cd1" /><Relationship Type="http://schemas.openxmlformats.org/officeDocument/2006/relationships/slide" Target="/ppt/slides/slide3.xml" Id="R2578f472734f4dee" /><Relationship Type="http://schemas.openxmlformats.org/officeDocument/2006/relationships/slide" Target="/ppt/slides/slide4.xml" Id="R1aa3fec105a34445" /><Relationship Type="http://schemas.openxmlformats.org/officeDocument/2006/relationships/slide" Target="/ppt/slides/slide5.xml" Id="Rd367f5681a6941c4" /><Relationship Type="http://schemas.openxmlformats.org/officeDocument/2006/relationships/slide" Target="/ppt/slides/slide6.xml" Id="R080374c8f9c84113" /><Relationship Type="http://schemas.openxmlformats.org/officeDocument/2006/relationships/slide" Target="/ppt/slides/slide7.xml" Id="Rbf45b8894c62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0e194615b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41dde769f4819" /><Relationship Type="http://schemas.openxmlformats.org/officeDocument/2006/relationships/theme" Target="/ppt/slideMasters/theme/theme1.xml" Id="R899134058964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41dde769f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078edc659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b818177fb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23227613c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2cb867176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bc4bad53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ca40c00f94c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988e452bc47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GUNNARSSON LEIF THOMAS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Gunnarsson, Belsjø terrasse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991 873 236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