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b9c1d548d041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81a3570a8f46d0"/>
  </p:sldMasterIdLst>
  <p:sldIdLst>
    <p:sldId xmlns:r="http://schemas.openxmlformats.org/officeDocument/2006/relationships" id="256" r:id="R5ee7590c498e4035"/>
    <p:sldId xmlns:r="http://schemas.openxmlformats.org/officeDocument/2006/relationships" id="257" r:id="R6cad4d9667cf4e7c"/>
    <p:sldId xmlns:r="http://schemas.openxmlformats.org/officeDocument/2006/relationships" id="258" r:id="Rf04ef8cefd924822"/>
    <p:sldId xmlns:r="http://schemas.openxmlformats.org/officeDocument/2006/relationships" id="259" r:id="Rfc26455e177a480d"/>
    <p:sldId xmlns:r="http://schemas.openxmlformats.org/officeDocument/2006/relationships" id="260" r:id="Rad24450cf0b64ab3"/>
    <p:sldId xmlns:r="http://schemas.openxmlformats.org/officeDocument/2006/relationships" id="261" r:id="R5da4da5c370c4449"/>
    <p:sldId xmlns:r="http://schemas.openxmlformats.org/officeDocument/2006/relationships" id="262" r:id="R299cdcd468dd41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81a3570a8f46d0" /><Relationship Type="http://schemas.openxmlformats.org/officeDocument/2006/relationships/slide" Target="/ppt/slides/slide1.xml" Id="R5ee7590c498e4035" /><Relationship Type="http://schemas.openxmlformats.org/officeDocument/2006/relationships/slide" Target="/ppt/slides/slide2.xml" Id="R6cad4d9667cf4e7c" /><Relationship Type="http://schemas.openxmlformats.org/officeDocument/2006/relationships/slide" Target="/ppt/slides/slide3.xml" Id="Rf04ef8cefd924822" /><Relationship Type="http://schemas.openxmlformats.org/officeDocument/2006/relationships/slide" Target="/ppt/slides/slide4.xml" Id="Rfc26455e177a480d" /><Relationship Type="http://schemas.openxmlformats.org/officeDocument/2006/relationships/slide" Target="/ppt/slides/slide5.xml" Id="Rad24450cf0b64ab3" /><Relationship Type="http://schemas.openxmlformats.org/officeDocument/2006/relationships/slide" Target="/ppt/slides/slide6.xml" Id="R5da4da5c370c4449" /><Relationship Type="http://schemas.openxmlformats.org/officeDocument/2006/relationships/slide" Target="/ppt/slides/slide7.xml" Id="R299cdcd468dd41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feb75eb8c84c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2ca023c55409a" /><Relationship Type="http://schemas.openxmlformats.org/officeDocument/2006/relationships/theme" Target="/ppt/slideMasters/theme/theme1.xml" Id="R74f1cba8c3ef45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52ca023c5540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294949cd84c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520463cea43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36fb2f9214a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4cdc897de4c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a5b44b67a4f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dfd861b3a44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92b14012a4b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LARIMDA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LARIMDA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LARIMDA HOLDING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LARIMDA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LARIMDA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LARIMDA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786 366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4 901 191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5 891 859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LARIMDA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HANDELAND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LARIMDA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Handeland, Humleveien 32A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magnus@kvikkpass.no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991 873 864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LARIMDA HOLDING AS</a:t>
            </a:r>
          </a:p>
        </p:txBody>
      </p:sp>
    </p:spTree>
  </p:cSld>
  <p:clrMapOvr>
    <a:masterClrMapping xmlns:a="http://schemas.openxmlformats.org/drawingml/2006/main"/>
  </p:clrMapOvr>
</p:sld>
</file>