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91db82ad4042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2a944d4eb044d9"/>
  </p:sldMasterIdLst>
  <p:sldIdLst>
    <p:sldId xmlns:r="http://schemas.openxmlformats.org/officeDocument/2006/relationships" id="256" r:id="R6f1841edcf964868"/>
    <p:sldId xmlns:r="http://schemas.openxmlformats.org/officeDocument/2006/relationships" id="257" r:id="R028e9c3d757e4a5d"/>
    <p:sldId xmlns:r="http://schemas.openxmlformats.org/officeDocument/2006/relationships" id="258" r:id="Rd5622953992b4e35"/>
    <p:sldId xmlns:r="http://schemas.openxmlformats.org/officeDocument/2006/relationships" id="259" r:id="Rf104858cd3e044e3"/>
    <p:sldId xmlns:r="http://schemas.openxmlformats.org/officeDocument/2006/relationships" id="260" r:id="R7ad8158061b94b85"/>
    <p:sldId xmlns:r="http://schemas.openxmlformats.org/officeDocument/2006/relationships" id="261" r:id="R87a22d5d6a8e4bca"/>
    <p:sldId xmlns:r="http://schemas.openxmlformats.org/officeDocument/2006/relationships" id="262" r:id="R988a49d946d042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2a944d4eb044d9" /><Relationship Type="http://schemas.openxmlformats.org/officeDocument/2006/relationships/slide" Target="/ppt/slides/slide1.xml" Id="R6f1841edcf964868" /><Relationship Type="http://schemas.openxmlformats.org/officeDocument/2006/relationships/slide" Target="/ppt/slides/slide2.xml" Id="R028e9c3d757e4a5d" /><Relationship Type="http://schemas.openxmlformats.org/officeDocument/2006/relationships/slide" Target="/ppt/slides/slide3.xml" Id="Rd5622953992b4e35" /><Relationship Type="http://schemas.openxmlformats.org/officeDocument/2006/relationships/slide" Target="/ppt/slides/slide4.xml" Id="Rf104858cd3e044e3" /><Relationship Type="http://schemas.openxmlformats.org/officeDocument/2006/relationships/slide" Target="/ppt/slides/slide5.xml" Id="R7ad8158061b94b85" /><Relationship Type="http://schemas.openxmlformats.org/officeDocument/2006/relationships/slide" Target="/ppt/slides/slide6.xml" Id="R87a22d5d6a8e4bca" /><Relationship Type="http://schemas.openxmlformats.org/officeDocument/2006/relationships/slide" Target="/ppt/slides/slide7.xml" Id="R988a49d946d042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c6da6c16ec44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9cd38836a4f8b" /><Relationship Type="http://schemas.openxmlformats.org/officeDocument/2006/relationships/theme" Target="/ppt/slideMasters/theme/theme1.xml" Id="Rfecd52d564394a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e9cd38836a4f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d581dd16f4b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3e167f53342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23245733140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5501657df4a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1b462949142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946a9d28b4e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9e9b21aa040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 ELEKTRO AS ble etablert [år] og holder til i Frekhaug.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23 360 933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660 885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394 975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1 794 246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9 972 309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GRIP INVEST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TKRK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Rosslandsvegen 364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5918 Frekhaug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17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post@kg-elektro.no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991 882 979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 ELEKTRO AS</a:t>
            </a:r>
          </a:p>
        </p:txBody>
      </p:sp>
    </p:spTree>
  </p:cSld>
  <p:clrMapOvr>
    <a:masterClrMapping xmlns:a="http://schemas.openxmlformats.org/drawingml/2006/main"/>
  </p:clrMapOvr>
</p:sld>
</file>