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d2ce1d801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ea0545e8b4d43"/>
  </p:sldMasterIdLst>
  <p:sldIdLst>
    <p:sldId xmlns:r="http://schemas.openxmlformats.org/officeDocument/2006/relationships" id="256" r:id="R88e59a45b9274852"/>
    <p:sldId xmlns:r="http://schemas.openxmlformats.org/officeDocument/2006/relationships" id="257" r:id="R220135cbf71a4f59"/>
    <p:sldId xmlns:r="http://schemas.openxmlformats.org/officeDocument/2006/relationships" id="258" r:id="R521df48723d542c6"/>
    <p:sldId xmlns:r="http://schemas.openxmlformats.org/officeDocument/2006/relationships" id="259" r:id="Rd33accc60eec4a63"/>
    <p:sldId xmlns:r="http://schemas.openxmlformats.org/officeDocument/2006/relationships" id="260" r:id="R883321e7c96d4b70"/>
    <p:sldId xmlns:r="http://schemas.openxmlformats.org/officeDocument/2006/relationships" id="261" r:id="R862d4e8ca0d34e12"/>
    <p:sldId xmlns:r="http://schemas.openxmlformats.org/officeDocument/2006/relationships" id="262" r:id="R961b79db18d4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ea0545e8b4d43" /><Relationship Type="http://schemas.openxmlformats.org/officeDocument/2006/relationships/slide" Target="/ppt/slides/slide1.xml" Id="R88e59a45b9274852" /><Relationship Type="http://schemas.openxmlformats.org/officeDocument/2006/relationships/slide" Target="/ppt/slides/slide2.xml" Id="R220135cbf71a4f59" /><Relationship Type="http://schemas.openxmlformats.org/officeDocument/2006/relationships/slide" Target="/ppt/slides/slide3.xml" Id="R521df48723d542c6" /><Relationship Type="http://schemas.openxmlformats.org/officeDocument/2006/relationships/slide" Target="/ppt/slides/slide4.xml" Id="Rd33accc60eec4a63" /><Relationship Type="http://schemas.openxmlformats.org/officeDocument/2006/relationships/slide" Target="/ppt/slides/slide5.xml" Id="R883321e7c96d4b70" /><Relationship Type="http://schemas.openxmlformats.org/officeDocument/2006/relationships/slide" Target="/ppt/slides/slide6.xml" Id="R862d4e8ca0d34e12" /><Relationship Type="http://schemas.openxmlformats.org/officeDocument/2006/relationships/slide" Target="/ppt/slides/slide7.xml" Id="R961b79db18d4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2612fee63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69f888d3748db" /><Relationship Type="http://schemas.openxmlformats.org/officeDocument/2006/relationships/theme" Target="/ppt/slideMasters/theme/theme1.xml" Id="Rcb591c1f78e3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69f888d37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c28c3ee66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62bc8a6e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99badbe76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f805b1505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8a90b225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f713e1e2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3b3860e9b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LKR41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LKR41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LANDMARK MARIT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Landmark, Gjønneshagen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marit.landmark@arcticsec.no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991 884 025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