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244fe541de4e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754832c18954c75"/>
  </p:sldMasterIdLst>
  <p:sldIdLst>
    <p:sldId xmlns:r="http://schemas.openxmlformats.org/officeDocument/2006/relationships" id="256" r:id="Re920633303234242"/>
    <p:sldId xmlns:r="http://schemas.openxmlformats.org/officeDocument/2006/relationships" id="257" r:id="R0d391c05523e400a"/>
    <p:sldId xmlns:r="http://schemas.openxmlformats.org/officeDocument/2006/relationships" id="258" r:id="R55d9bd1625ba4b7e"/>
    <p:sldId xmlns:r="http://schemas.openxmlformats.org/officeDocument/2006/relationships" id="259" r:id="R4adf9322fa8a4b45"/>
    <p:sldId xmlns:r="http://schemas.openxmlformats.org/officeDocument/2006/relationships" id="260" r:id="Rf24718b334c445e0"/>
    <p:sldId xmlns:r="http://schemas.openxmlformats.org/officeDocument/2006/relationships" id="261" r:id="R6482b1d52e634cc6"/>
    <p:sldId xmlns:r="http://schemas.openxmlformats.org/officeDocument/2006/relationships" id="262" r:id="R723888757d1241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54832c18954c75" /><Relationship Type="http://schemas.openxmlformats.org/officeDocument/2006/relationships/slide" Target="/ppt/slides/slide1.xml" Id="Re920633303234242" /><Relationship Type="http://schemas.openxmlformats.org/officeDocument/2006/relationships/slide" Target="/ppt/slides/slide2.xml" Id="R0d391c05523e400a" /><Relationship Type="http://schemas.openxmlformats.org/officeDocument/2006/relationships/slide" Target="/ppt/slides/slide3.xml" Id="R55d9bd1625ba4b7e" /><Relationship Type="http://schemas.openxmlformats.org/officeDocument/2006/relationships/slide" Target="/ppt/slides/slide4.xml" Id="R4adf9322fa8a4b45" /><Relationship Type="http://schemas.openxmlformats.org/officeDocument/2006/relationships/slide" Target="/ppt/slides/slide5.xml" Id="Rf24718b334c445e0" /><Relationship Type="http://schemas.openxmlformats.org/officeDocument/2006/relationships/slide" Target="/ppt/slides/slide6.xml" Id="R6482b1d52e634cc6" /><Relationship Type="http://schemas.openxmlformats.org/officeDocument/2006/relationships/slide" Target="/ppt/slides/slide7.xml" Id="R723888757d1241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af85b57bee44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07eaec7dc445b1" /><Relationship Type="http://schemas.openxmlformats.org/officeDocument/2006/relationships/theme" Target="/ppt/slideMasters/theme/theme1.xml" Id="Ra2fa4753f6c648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07eaec7dc445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b45fe86f444e7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6b02d3e377490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2e11b436548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61e046ee854f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00793955ef41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f51f9a377e4f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e4358412eb4d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RUNAR JØRGENSEN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RUNAR JØRGENSEN AS ble etablert [år] og holder til i Grålum.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193 268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8 713 280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17 401 919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RUNAR HOPPERSTAD JØRGENSEN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Martinsvingen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1712 Grålum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991 889 590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JØRGENSEN AS</a:t>
            </a:r>
          </a:p>
        </p:txBody>
      </p:sp>
    </p:spTree>
  </p:cSld>
  <p:clrMapOvr>
    <a:masterClrMapping xmlns:a="http://schemas.openxmlformats.org/drawingml/2006/main"/>
  </p:clrMapOvr>
</p:sld>
</file>