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cace69727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db3c2107747b9"/>
  </p:sldMasterIdLst>
  <p:sldIdLst>
    <p:sldId xmlns:r="http://schemas.openxmlformats.org/officeDocument/2006/relationships" id="256" r:id="Rb2cebd13e2a14b93"/>
    <p:sldId xmlns:r="http://schemas.openxmlformats.org/officeDocument/2006/relationships" id="257" r:id="R997c548b3f234236"/>
    <p:sldId xmlns:r="http://schemas.openxmlformats.org/officeDocument/2006/relationships" id="258" r:id="R4021a2db05574d49"/>
    <p:sldId xmlns:r="http://schemas.openxmlformats.org/officeDocument/2006/relationships" id="259" r:id="R1ee0f60faee34de1"/>
    <p:sldId xmlns:r="http://schemas.openxmlformats.org/officeDocument/2006/relationships" id="260" r:id="Re73d6d5fe801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db3c2107747b9" /><Relationship Type="http://schemas.openxmlformats.org/officeDocument/2006/relationships/slide" Target="/ppt/slides/slide1.xml" Id="Rb2cebd13e2a14b93" /><Relationship Type="http://schemas.openxmlformats.org/officeDocument/2006/relationships/slide" Target="/ppt/slides/slide2.xml" Id="R997c548b3f234236" /><Relationship Type="http://schemas.openxmlformats.org/officeDocument/2006/relationships/slide" Target="/ppt/slides/slide3.xml" Id="R4021a2db05574d49" /><Relationship Type="http://schemas.openxmlformats.org/officeDocument/2006/relationships/slide" Target="/ppt/slides/slide4.xml" Id="R1ee0f60faee34de1" /><Relationship Type="http://schemas.openxmlformats.org/officeDocument/2006/relationships/slide" Target="/ppt/slides/slide5.xml" Id="Re73d6d5fe801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9eaf58f8e4a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db389c8db4e37" /><Relationship Type="http://schemas.openxmlformats.org/officeDocument/2006/relationships/theme" Target="/ppt/slideMasters/theme/theme1.xml" Id="R7f2f66ec7444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db389c8db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8d4e07918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d10b61ade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291b62a2c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3c2552fc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00d58a2ca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KRISTIANSUND KOMMUNE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postmottak@kristiansund.kommune.no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www.kristiansund.kommune.no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991 891 919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KOMMUNE</a:t>
            </a:r>
          </a:p>
        </p:txBody>
      </p:sp>
    </p:spTree>
  </p:cSld>
  <p:clrMapOvr>
    <a:masterClrMapping xmlns:a="http://schemas.openxmlformats.org/drawingml/2006/main"/>
  </p:clrMapOvr>
</p:sld>
</file>