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942cecf6b045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7398d15ba44fc4"/>
  </p:sldMasterIdLst>
  <p:sldIdLst>
    <p:sldId xmlns:r="http://schemas.openxmlformats.org/officeDocument/2006/relationships" id="256" r:id="R6cc5222b14014118"/>
    <p:sldId xmlns:r="http://schemas.openxmlformats.org/officeDocument/2006/relationships" id="257" r:id="R63e7a77d952941b8"/>
    <p:sldId xmlns:r="http://schemas.openxmlformats.org/officeDocument/2006/relationships" id="258" r:id="R5db648a107204b92"/>
    <p:sldId xmlns:r="http://schemas.openxmlformats.org/officeDocument/2006/relationships" id="259" r:id="Re112183363d94243"/>
    <p:sldId xmlns:r="http://schemas.openxmlformats.org/officeDocument/2006/relationships" id="260" r:id="Rbdbbe72744be4fe2"/>
    <p:sldId xmlns:r="http://schemas.openxmlformats.org/officeDocument/2006/relationships" id="261" r:id="R82b2f571e20f4ca3"/>
    <p:sldId xmlns:r="http://schemas.openxmlformats.org/officeDocument/2006/relationships" id="262" r:id="Rff981b96ddc64c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7398d15ba44fc4" /><Relationship Type="http://schemas.openxmlformats.org/officeDocument/2006/relationships/slide" Target="/ppt/slides/slide1.xml" Id="R6cc5222b14014118" /><Relationship Type="http://schemas.openxmlformats.org/officeDocument/2006/relationships/slide" Target="/ppt/slides/slide2.xml" Id="R63e7a77d952941b8" /><Relationship Type="http://schemas.openxmlformats.org/officeDocument/2006/relationships/slide" Target="/ppt/slides/slide3.xml" Id="R5db648a107204b92" /><Relationship Type="http://schemas.openxmlformats.org/officeDocument/2006/relationships/slide" Target="/ppt/slides/slide4.xml" Id="Re112183363d94243" /><Relationship Type="http://schemas.openxmlformats.org/officeDocument/2006/relationships/slide" Target="/ppt/slides/slide5.xml" Id="Rbdbbe72744be4fe2" /><Relationship Type="http://schemas.openxmlformats.org/officeDocument/2006/relationships/slide" Target="/ppt/slides/slide6.xml" Id="R82b2f571e20f4ca3" /><Relationship Type="http://schemas.openxmlformats.org/officeDocument/2006/relationships/slide" Target="/ppt/slides/slide7.xml" Id="Rff981b96ddc64c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562488128048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a63a6325f45e4" /><Relationship Type="http://schemas.openxmlformats.org/officeDocument/2006/relationships/theme" Target="/ppt/slideMasters/theme/theme1.xml" Id="R3ee4332899bc43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1a63a6325f45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274ff2db84e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523f313cf4e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226d2ea7d4d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2f20ff87e41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eeceda0024c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1a3ef9c204e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6e149aafb4e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ODDA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ODDA HOLDING AS ble etablert [år] og holder til i Odda.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339 075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−2 216 039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9 044 203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27 084 191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48 129 661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PETTER STENSLAND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Eitrheimsvegen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5750 Odda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65 19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torpetter@adbodda.com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991 892 753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ODDA HOLDING AS</a:t>
            </a:r>
          </a:p>
        </p:txBody>
      </p:sp>
    </p:spTree>
  </p:cSld>
  <p:clrMapOvr>
    <a:masterClrMapping xmlns:a="http://schemas.openxmlformats.org/drawingml/2006/main"/>
  </p:clrMapOvr>
</p:sld>
</file>