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b9109f2ba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4f5e94f7a4e34"/>
  </p:sldMasterIdLst>
  <p:sldIdLst>
    <p:sldId xmlns:r="http://schemas.openxmlformats.org/officeDocument/2006/relationships" id="256" r:id="R53a91bf8e93c4a7c"/>
    <p:sldId xmlns:r="http://schemas.openxmlformats.org/officeDocument/2006/relationships" id="257" r:id="Rde70827288f045a0"/>
    <p:sldId xmlns:r="http://schemas.openxmlformats.org/officeDocument/2006/relationships" id="258" r:id="R7af73ef870ce4b83"/>
    <p:sldId xmlns:r="http://schemas.openxmlformats.org/officeDocument/2006/relationships" id="259" r:id="R4d259a9dc7d544a7"/>
    <p:sldId xmlns:r="http://schemas.openxmlformats.org/officeDocument/2006/relationships" id="260" r:id="R85197c3b0f07416e"/>
    <p:sldId xmlns:r="http://schemas.openxmlformats.org/officeDocument/2006/relationships" id="261" r:id="R9ddd1e7c9eb4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4f5e94f7a4e34" /><Relationship Type="http://schemas.openxmlformats.org/officeDocument/2006/relationships/slide" Target="/ppt/slides/slide1.xml" Id="R53a91bf8e93c4a7c" /><Relationship Type="http://schemas.openxmlformats.org/officeDocument/2006/relationships/slide" Target="/ppt/slides/slide2.xml" Id="Rde70827288f045a0" /><Relationship Type="http://schemas.openxmlformats.org/officeDocument/2006/relationships/slide" Target="/ppt/slides/slide3.xml" Id="R7af73ef870ce4b83" /><Relationship Type="http://schemas.openxmlformats.org/officeDocument/2006/relationships/slide" Target="/ppt/slides/slide4.xml" Id="R4d259a9dc7d544a7" /><Relationship Type="http://schemas.openxmlformats.org/officeDocument/2006/relationships/slide" Target="/ppt/slides/slide5.xml" Id="R85197c3b0f07416e" /><Relationship Type="http://schemas.openxmlformats.org/officeDocument/2006/relationships/slide" Target="/ppt/slides/slide6.xml" Id="R9ddd1e7c9eb4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dcdce61f4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94750ad9406b" /><Relationship Type="http://schemas.openxmlformats.org/officeDocument/2006/relationships/theme" Target="/ppt/slideMasters/theme/theme1.xml" Id="R42c992bd6f0c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694750ad9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3d0ec16fa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10c8c3b3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b14b638da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38d9d773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02127c87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22ec6a299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