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cdb1fc4a0244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d4500096894feb"/>
  </p:sldMasterIdLst>
  <p:sldIdLst>
    <p:sldId xmlns:r="http://schemas.openxmlformats.org/officeDocument/2006/relationships" id="256" r:id="R8366336a6b9b40da"/>
    <p:sldId xmlns:r="http://schemas.openxmlformats.org/officeDocument/2006/relationships" id="257" r:id="Rc8fdbe8ba7c8427d"/>
    <p:sldId xmlns:r="http://schemas.openxmlformats.org/officeDocument/2006/relationships" id="258" r:id="Rc9098c3fa1114d0c"/>
    <p:sldId xmlns:r="http://schemas.openxmlformats.org/officeDocument/2006/relationships" id="259" r:id="Rc69bf0aec8c747f1"/>
    <p:sldId xmlns:r="http://schemas.openxmlformats.org/officeDocument/2006/relationships" id="260" r:id="R0995b9f19a5f4c82"/>
    <p:sldId xmlns:r="http://schemas.openxmlformats.org/officeDocument/2006/relationships" id="261" r:id="R8bc45a5c6f71437a"/>
    <p:sldId xmlns:r="http://schemas.openxmlformats.org/officeDocument/2006/relationships" id="262" r:id="R6039367598ca42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d4500096894feb" /><Relationship Type="http://schemas.openxmlformats.org/officeDocument/2006/relationships/slide" Target="/ppt/slides/slide1.xml" Id="R8366336a6b9b40da" /><Relationship Type="http://schemas.openxmlformats.org/officeDocument/2006/relationships/slide" Target="/ppt/slides/slide2.xml" Id="Rc8fdbe8ba7c8427d" /><Relationship Type="http://schemas.openxmlformats.org/officeDocument/2006/relationships/slide" Target="/ppt/slides/slide3.xml" Id="Rc9098c3fa1114d0c" /><Relationship Type="http://schemas.openxmlformats.org/officeDocument/2006/relationships/slide" Target="/ppt/slides/slide4.xml" Id="Rc69bf0aec8c747f1" /><Relationship Type="http://schemas.openxmlformats.org/officeDocument/2006/relationships/slide" Target="/ppt/slides/slide5.xml" Id="R0995b9f19a5f4c82" /><Relationship Type="http://schemas.openxmlformats.org/officeDocument/2006/relationships/slide" Target="/ppt/slides/slide6.xml" Id="R8bc45a5c6f71437a" /><Relationship Type="http://schemas.openxmlformats.org/officeDocument/2006/relationships/slide" Target="/ppt/slides/slide7.xml" Id="R6039367598ca42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14c0f523b441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0f75115a14a6f" /><Relationship Type="http://schemas.openxmlformats.org/officeDocument/2006/relationships/theme" Target="/ppt/slideMasters/theme/theme1.xml" Id="R664a74fcb9e64c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b0f75115a14a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193199d7243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8630d8af641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b51dd81a74c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0b3ba7f83942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24490a4fa242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ba34fee064e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c1c402b774a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 INVEST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1 005 419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1 827 576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1 845 777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ØDEGÅRDEN LAILA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Neverlia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3302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991 903 607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