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36404a765346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14889640c14e24"/>
  </p:sldMasterIdLst>
  <p:sldIdLst>
    <p:sldId xmlns:r="http://schemas.openxmlformats.org/officeDocument/2006/relationships" id="256" r:id="R281b6b5a64384260"/>
    <p:sldId xmlns:r="http://schemas.openxmlformats.org/officeDocument/2006/relationships" id="257" r:id="Rbc312624780a414d"/>
    <p:sldId xmlns:r="http://schemas.openxmlformats.org/officeDocument/2006/relationships" id="258" r:id="R73198acb7a4c447c"/>
    <p:sldId xmlns:r="http://schemas.openxmlformats.org/officeDocument/2006/relationships" id="259" r:id="R331f0867cacf4e46"/>
    <p:sldId xmlns:r="http://schemas.openxmlformats.org/officeDocument/2006/relationships" id="260" r:id="R40352e698d3943fa"/>
    <p:sldId xmlns:r="http://schemas.openxmlformats.org/officeDocument/2006/relationships" id="261" r:id="Rfe7216ac7ab3458a"/>
    <p:sldId xmlns:r="http://schemas.openxmlformats.org/officeDocument/2006/relationships" id="262" r:id="Rb77993cc633b48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14889640c14e24" /><Relationship Type="http://schemas.openxmlformats.org/officeDocument/2006/relationships/slide" Target="/ppt/slides/slide1.xml" Id="R281b6b5a64384260" /><Relationship Type="http://schemas.openxmlformats.org/officeDocument/2006/relationships/slide" Target="/ppt/slides/slide2.xml" Id="Rbc312624780a414d" /><Relationship Type="http://schemas.openxmlformats.org/officeDocument/2006/relationships/slide" Target="/ppt/slides/slide3.xml" Id="R73198acb7a4c447c" /><Relationship Type="http://schemas.openxmlformats.org/officeDocument/2006/relationships/slide" Target="/ppt/slides/slide4.xml" Id="R331f0867cacf4e46" /><Relationship Type="http://schemas.openxmlformats.org/officeDocument/2006/relationships/slide" Target="/ppt/slides/slide5.xml" Id="R40352e698d3943fa" /><Relationship Type="http://schemas.openxmlformats.org/officeDocument/2006/relationships/slide" Target="/ppt/slides/slide6.xml" Id="Rfe7216ac7ab3458a" /><Relationship Type="http://schemas.openxmlformats.org/officeDocument/2006/relationships/slide" Target="/ppt/slides/slide7.xml" Id="Rb77993cc633b48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e5abb6586d41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b10a8c711402c" /><Relationship Type="http://schemas.openxmlformats.org/officeDocument/2006/relationships/theme" Target="/ppt/slideMasters/theme/theme1.xml" Id="R6dfd437b52de4a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7b10a8c71140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c5cf70650a47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e722cf09f47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63679f31146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a60f162344f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d06fc729444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d5fd56f7f40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798e0027f4d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KUNST &amp; KULTUR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 &amp; KULTUR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KUNST &amp; KULTUR REGNSKAP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 &amp; KULTUR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 &amp; KULTUR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 &amp; KULTUR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13 449 773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2 578 059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2 013 448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2 355 711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5 354 017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 &amp; KULTUR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MARIKKEN BLIXHAVN NAGELSTAD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PETTER NAGELSTAD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 &amp; KULTUR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Augusts 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991 908 501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 &amp; KULTUR REGNSKAP AS</a:t>
            </a:r>
          </a:p>
        </p:txBody>
      </p:sp>
    </p:spTree>
  </p:cSld>
  <p:clrMapOvr>
    <a:masterClrMapping xmlns:a="http://schemas.openxmlformats.org/drawingml/2006/main"/>
  </p:clrMapOvr>
</p:sld>
</file>