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36db73250a49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bfcd5d5e154a53"/>
  </p:sldMasterIdLst>
  <p:sldIdLst>
    <p:sldId xmlns:r="http://schemas.openxmlformats.org/officeDocument/2006/relationships" id="256" r:id="R13a8c0b6e454493b"/>
    <p:sldId xmlns:r="http://schemas.openxmlformats.org/officeDocument/2006/relationships" id="257" r:id="Raaef4e6ea8c14271"/>
    <p:sldId xmlns:r="http://schemas.openxmlformats.org/officeDocument/2006/relationships" id="258" r:id="R61ac62ba3efd4861"/>
    <p:sldId xmlns:r="http://schemas.openxmlformats.org/officeDocument/2006/relationships" id="259" r:id="R2a3b7462708f4611"/>
    <p:sldId xmlns:r="http://schemas.openxmlformats.org/officeDocument/2006/relationships" id="260" r:id="Re6ea0f755dc5441b"/>
    <p:sldId xmlns:r="http://schemas.openxmlformats.org/officeDocument/2006/relationships" id="261" r:id="R270f7829bc524cf8"/>
    <p:sldId xmlns:r="http://schemas.openxmlformats.org/officeDocument/2006/relationships" id="262" r:id="Rdbd4c1e8810b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fcd5d5e154a53" /><Relationship Type="http://schemas.openxmlformats.org/officeDocument/2006/relationships/slide" Target="/ppt/slides/slide1.xml" Id="R13a8c0b6e454493b" /><Relationship Type="http://schemas.openxmlformats.org/officeDocument/2006/relationships/slide" Target="/ppt/slides/slide2.xml" Id="Raaef4e6ea8c14271" /><Relationship Type="http://schemas.openxmlformats.org/officeDocument/2006/relationships/slide" Target="/ppt/slides/slide3.xml" Id="R61ac62ba3efd4861" /><Relationship Type="http://schemas.openxmlformats.org/officeDocument/2006/relationships/slide" Target="/ppt/slides/slide4.xml" Id="R2a3b7462708f4611" /><Relationship Type="http://schemas.openxmlformats.org/officeDocument/2006/relationships/slide" Target="/ppt/slides/slide5.xml" Id="Re6ea0f755dc5441b" /><Relationship Type="http://schemas.openxmlformats.org/officeDocument/2006/relationships/slide" Target="/ppt/slides/slide6.xml" Id="R270f7829bc524cf8" /><Relationship Type="http://schemas.openxmlformats.org/officeDocument/2006/relationships/slide" Target="/ppt/slides/slide7.xml" Id="Rdbd4c1e8810b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c110f097649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42c10cbed4bf0" /><Relationship Type="http://schemas.openxmlformats.org/officeDocument/2006/relationships/theme" Target="/ppt/slideMasters/theme/theme1.xml" Id="R609014b353584a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142c10cbed4b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458e32db8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85ab37c47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492e3779f4b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19d7b979349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cf5d20056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75f9bb29443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25565fb2047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INVEST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15 291 610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18 127 676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Rygg, Wernersholmvegen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danielrygg@hotmail.com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991 909 796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INVEST AS</a:t>
            </a:r>
          </a:p>
        </p:txBody>
      </p:sp>
    </p:spTree>
  </p:cSld>
  <p:clrMapOvr>
    <a:masterClrMapping xmlns:a="http://schemas.openxmlformats.org/drawingml/2006/main"/>
  </p:clrMapOvr>
</p:sld>
</file>