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c9a05cf5b047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43b480d1bf4a4d"/>
  </p:sldMasterIdLst>
  <p:sldIdLst>
    <p:sldId xmlns:r="http://schemas.openxmlformats.org/officeDocument/2006/relationships" id="256" r:id="R09d3af859e634495"/>
    <p:sldId xmlns:r="http://schemas.openxmlformats.org/officeDocument/2006/relationships" id="257" r:id="R4f7bc8dd82aa4719"/>
    <p:sldId xmlns:r="http://schemas.openxmlformats.org/officeDocument/2006/relationships" id="258" r:id="R25b30bb79f69447d"/>
    <p:sldId xmlns:r="http://schemas.openxmlformats.org/officeDocument/2006/relationships" id="259" r:id="Rb00ab8f3f79944ad"/>
    <p:sldId xmlns:r="http://schemas.openxmlformats.org/officeDocument/2006/relationships" id="260" r:id="Rf1b58e93800a4b53"/>
    <p:sldId xmlns:r="http://schemas.openxmlformats.org/officeDocument/2006/relationships" id="261" r:id="Rcb0049839cc044d6"/>
    <p:sldId xmlns:r="http://schemas.openxmlformats.org/officeDocument/2006/relationships" id="262" r:id="R6d33a0e7f5db4f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3b480d1bf4a4d" /><Relationship Type="http://schemas.openxmlformats.org/officeDocument/2006/relationships/slide" Target="/ppt/slides/slide1.xml" Id="R09d3af859e634495" /><Relationship Type="http://schemas.openxmlformats.org/officeDocument/2006/relationships/slide" Target="/ppt/slides/slide2.xml" Id="R4f7bc8dd82aa4719" /><Relationship Type="http://schemas.openxmlformats.org/officeDocument/2006/relationships/slide" Target="/ppt/slides/slide3.xml" Id="R25b30bb79f69447d" /><Relationship Type="http://schemas.openxmlformats.org/officeDocument/2006/relationships/slide" Target="/ppt/slides/slide4.xml" Id="Rb00ab8f3f79944ad" /><Relationship Type="http://schemas.openxmlformats.org/officeDocument/2006/relationships/slide" Target="/ppt/slides/slide5.xml" Id="Rf1b58e93800a4b53" /><Relationship Type="http://schemas.openxmlformats.org/officeDocument/2006/relationships/slide" Target="/ppt/slides/slide6.xml" Id="Rcb0049839cc044d6" /><Relationship Type="http://schemas.openxmlformats.org/officeDocument/2006/relationships/slide" Target="/ppt/slides/slide7.xml" Id="R6d33a0e7f5db4f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ace753a8e45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a9b9502ca4e2b" /><Relationship Type="http://schemas.openxmlformats.org/officeDocument/2006/relationships/theme" Target="/ppt/slideMasters/theme/theme1.xml" Id="Raaeee2a3c33842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da9b9502ca4e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0c208a15044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abf72840345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9103982b747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ae770a89544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1e2f142a24b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6257b19774c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196a704f447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VIVA NORTH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NORTH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VIVA NORTH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NORTH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NORTH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NORTH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11 404 628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13 847 862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NORTH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ARNE PEDERSEN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ANJA KARIN HELLANDER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TIRIL MARIE PEDERSEN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BIRGITTE PEDERSEN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NORTH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Skogroveien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tap@vivanorth.com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www.vivanorth.com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991 912 258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NORTH AS</a:t>
            </a:r>
          </a:p>
        </p:txBody>
      </p:sp>
    </p:spTree>
  </p:cSld>
  <p:clrMapOvr>
    <a:masterClrMapping xmlns:a="http://schemas.openxmlformats.org/drawingml/2006/main"/>
  </p:clrMapOvr>
</p:sld>
</file>