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b7452c306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5d37f859a4b97"/>
  </p:sldMasterIdLst>
  <p:sldIdLst>
    <p:sldId xmlns:r="http://schemas.openxmlformats.org/officeDocument/2006/relationships" id="256" r:id="Rcaba14c3ef9e4812"/>
    <p:sldId xmlns:r="http://schemas.openxmlformats.org/officeDocument/2006/relationships" id="257" r:id="R85b53f7b882e42e2"/>
    <p:sldId xmlns:r="http://schemas.openxmlformats.org/officeDocument/2006/relationships" id="258" r:id="R4ad4e8578e2f4245"/>
    <p:sldId xmlns:r="http://schemas.openxmlformats.org/officeDocument/2006/relationships" id="259" r:id="Rf11ddc03fd0c4651"/>
    <p:sldId xmlns:r="http://schemas.openxmlformats.org/officeDocument/2006/relationships" id="260" r:id="R7b0b48e4e9df4347"/>
    <p:sldId xmlns:r="http://schemas.openxmlformats.org/officeDocument/2006/relationships" id="261" r:id="R5a8d65a9a87e4dfd"/>
    <p:sldId xmlns:r="http://schemas.openxmlformats.org/officeDocument/2006/relationships" id="262" r:id="R61ad490ec616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5d37f859a4b97" /><Relationship Type="http://schemas.openxmlformats.org/officeDocument/2006/relationships/slide" Target="/ppt/slides/slide1.xml" Id="Rcaba14c3ef9e4812" /><Relationship Type="http://schemas.openxmlformats.org/officeDocument/2006/relationships/slide" Target="/ppt/slides/slide2.xml" Id="R85b53f7b882e42e2" /><Relationship Type="http://schemas.openxmlformats.org/officeDocument/2006/relationships/slide" Target="/ppt/slides/slide3.xml" Id="R4ad4e8578e2f4245" /><Relationship Type="http://schemas.openxmlformats.org/officeDocument/2006/relationships/slide" Target="/ppt/slides/slide4.xml" Id="Rf11ddc03fd0c4651" /><Relationship Type="http://schemas.openxmlformats.org/officeDocument/2006/relationships/slide" Target="/ppt/slides/slide5.xml" Id="R7b0b48e4e9df4347" /><Relationship Type="http://schemas.openxmlformats.org/officeDocument/2006/relationships/slide" Target="/ppt/slides/slide6.xml" Id="R5a8d65a9a87e4dfd" /><Relationship Type="http://schemas.openxmlformats.org/officeDocument/2006/relationships/slide" Target="/ppt/slides/slide7.xml" Id="R61ad490ec616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9b5842488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2791a2324684" /><Relationship Type="http://schemas.openxmlformats.org/officeDocument/2006/relationships/theme" Target="/ppt/slideMasters/theme/theme1.xml" Id="R278a5f1d6127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e2791a232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9932b81c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bcdc63c0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a727ac72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b5970ade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6b2e119f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8e333421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f1f01b07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RØR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RØR OG FLIS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LEIDLAND STIAN NORDVOLL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SANDLAND-M CHRISTIAN 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YH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RØR OG FLIS AS</a:t>
            </a:r>
          </a:p>
        </p:txBody>
      </p:sp>
    </p:spTree>
  </p:cSld>
  <p:clrMapOvr>
    <a:masterClrMapping xmlns:a="http://schemas.openxmlformats.org/drawingml/2006/main"/>
  </p:clrMapOvr>
</p:sld>
</file>