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d9cf6569c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092962f7e4705"/>
  </p:sldMasterIdLst>
  <p:sldIdLst>
    <p:sldId xmlns:r="http://schemas.openxmlformats.org/officeDocument/2006/relationships" id="256" r:id="R1804fde44a914be1"/>
    <p:sldId xmlns:r="http://schemas.openxmlformats.org/officeDocument/2006/relationships" id="257" r:id="R099f586208d942e1"/>
    <p:sldId xmlns:r="http://schemas.openxmlformats.org/officeDocument/2006/relationships" id="258" r:id="R6563328e828348ca"/>
    <p:sldId xmlns:r="http://schemas.openxmlformats.org/officeDocument/2006/relationships" id="259" r:id="R3850889c9a71471b"/>
    <p:sldId xmlns:r="http://schemas.openxmlformats.org/officeDocument/2006/relationships" id="260" r:id="R89736d6d69164287"/>
    <p:sldId xmlns:r="http://schemas.openxmlformats.org/officeDocument/2006/relationships" id="261" r:id="Rf49586d780ec4d18"/>
    <p:sldId xmlns:r="http://schemas.openxmlformats.org/officeDocument/2006/relationships" id="262" r:id="R242d59430d0e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092962f7e4705" /><Relationship Type="http://schemas.openxmlformats.org/officeDocument/2006/relationships/slide" Target="/ppt/slides/slide1.xml" Id="R1804fde44a914be1" /><Relationship Type="http://schemas.openxmlformats.org/officeDocument/2006/relationships/slide" Target="/ppt/slides/slide2.xml" Id="R099f586208d942e1" /><Relationship Type="http://schemas.openxmlformats.org/officeDocument/2006/relationships/slide" Target="/ppt/slides/slide3.xml" Id="R6563328e828348ca" /><Relationship Type="http://schemas.openxmlformats.org/officeDocument/2006/relationships/slide" Target="/ppt/slides/slide4.xml" Id="R3850889c9a71471b" /><Relationship Type="http://schemas.openxmlformats.org/officeDocument/2006/relationships/slide" Target="/ppt/slides/slide5.xml" Id="R89736d6d69164287" /><Relationship Type="http://schemas.openxmlformats.org/officeDocument/2006/relationships/slide" Target="/ppt/slides/slide6.xml" Id="Rf49586d780ec4d18" /><Relationship Type="http://schemas.openxmlformats.org/officeDocument/2006/relationships/slide" Target="/ppt/slides/slide7.xml" Id="R242d59430d0e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09c0d1c56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7076974345a5" /><Relationship Type="http://schemas.openxmlformats.org/officeDocument/2006/relationships/theme" Target="/ppt/slideMasters/theme/theme1.xml" Id="R9b6bcd664b12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b70769743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1bdad004a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17a3b48cb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db5e74659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1035846d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6fa02ce5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7c2b3590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df7e1b07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