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58c24de25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7576562044891"/>
  </p:sldMasterIdLst>
  <p:sldIdLst>
    <p:sldId xmlns:r="http://schemas.openxmlformats.org/officeDocument/2006/relationships" id="256" r:id="Rdb308813c2e94478"/>
    <p:sldId xmlns:r="http://schemas.openxmlformats.org/officeDocument/2006/relationships" id="257" r:id="R04e467174ac741bc"/>
    <p:sldId xmlns:r="http://schemas.openxmlformats.org/officeDocument/2006/relationships" id="258" r:id="Rd56808765ab54d31"/>
    <p:sldId xmlns:r="http://schemas.openxmlformats.org/officeDocument/2006/relationships" id="259" r:id="R33e62a3f84ff4041"/>
    <p:sldId xmlns:r="http://schemas.openxmlformats.org/officeDocument/2006/relationships" id="260" r:id="R96eb8e5f908941d2"/>
    <p:sldId xmlns:r="http://schemas.openxmlformats.org/officeDocument/2006/relationships" id="261" r:id="R38ba8c2e25bb49b0"/>
    <p:sldId xmlns:r="http://schemas.openxmlformats.org/officeDocument/2006/relationships" id="262" r:id="R21d1864ab878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7576562044891" /><Relationship Type="http://schemas.openxmlformats.org/officeDocument/2006/relationships/slide" Target="/ppt/slides/slide1.xml" Id="Rdb308813c2e94478" /><Relationship Type="http://schemas.openxmlformats.org/officeDocument/2006/relationships/slide" Target="/ppt/slides/slide2.xml" Id="R04e467174ac741bc" /><Relationship Type="http://schemas.openxmlformats.org/officeDocument/2006/relationships/slide" Target="/ppt/slides/slide3.xml" Id="Rd56808765ab54d31" /><Relationship Type="http://schemas.openxmlformats.org/officeDocument/2006/relationships/slide" Target="/ppt/slides/slide4.xml" Id="R33e62a3f84ff4041" /><Relationship Type="http://schemas.openxmlformats.org/officeDocument/2006/relationships/slide" Target="/ppt/slides/slide5.xml" Id="R96eb8e5f908941d2" /><Relationship Type="http://schemas.openxmlformats.org/officeDocument/2006/relationships/slide" Target="/ppt/slides/slide6.xml" Id="R38ba8c2e25bb49b0" /><Relationship Type="http://schemas.openxmlformats.org/officeDocument/2006/relationships/slide" Target="/ppt/slides/slide7.xml" Id="R21d1864ab878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7ef944679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3bb14aa5a4d34" /><Relationship Type="http://schemas.openxmlformats.org/officeDocument/2006/relationships/theme" Target="/ppt/slideMasters/theme/theme1.xml" Id="Ra924047f45d7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3bb14aa5a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87e9a61a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e133682c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a3db0b12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8c187b54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da47cf34e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97d4ab833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57ef286fe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PROMATECH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PROMATECH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7 395 628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8 360 737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STIG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Hovlandsvegen 251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stig@processcon.no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991 933 182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