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0e80e607e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bca3904c34621"/>
  </p:sldMasterIdLst>
  <p:sldIdLst>
    <p:sldId xmlns:r="http://schemas.openxmlformats.org/officeDocument/2006/relationships" id="256" r:id="R6e51c0ccedaf445c"/>
    <p:sldId xmlns:r="http://schemas.openxmlformats.org/officeDocument/2006/relationships" id="257" r:id="R4b0de187d7d44d80"/>
    <p:sldId xmlns:r="http://schemas.openxmlformats.org/officeDocument/2006/relationships" id="258" r:id="R0863c180bfd94111"/>
    <p:sldId xmlns:r="http://schemas.openxmlformats.org/officeDocument/2006/relationships" id="259" r:id="Rde4dc27b8abe4e44"/>
    <p:sldId xmlns:r="http://schemas.openxmlformats.org/officeDocument/2006/relationships" id="260" r:id="R374e1463b1bd472f"/>
    <p:sldId xmlns:r="http://schemas.openxmlformats.org/officeDocument/2006/relationships" id="261" r:id="R4c0b9f280f524f19"/>
    <p:sldId xmlns:r="http://schemas.openxmlformats.org/officeDocument/2006/relationships" id="262" r:id="R86cc574e42ee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bca3904c34621" /><Relationship Type="http://schemas.openxmlformats.org/officeDocument/2006/relationships/slide" Target="/ppt/slides/slide1.xml" Id="R6e51c0ccedaf445c" /><Relationship Type="http://schemas.openxmlformats.org/officeDocument/2006/relationships/slide" Target="/ppt/slides/slide2.xml" Id="R4b0de187d7d44d80" /><Relationship Type="http://schemas.openxmlformats.org/officeDocument/2006/relationships/slide" Target="/ppt/slides/slide3.xml" Id="R0863c180bfd94111" /><Relationship Type="http://schemas.openxmlformats.org/officeDocument/2006/relationships/slide" Target="/ppt/slides/slide4.xml" Id="Rde4dc27b8abe4e44" /><Relationship Type="http://schemas.openxmlformats.org/officeDocument/2006/relationships/slide" Target="/ppt/slides/slide5.xml" Id="R374e1463b1bd472f" /><Relationship Type="http://schemas.openxmlformats.org/officeDocument/2006/relationships/slide" Target="/ppt/slides/slide6.xml" Id="R4c0b9f280f524f19" /><Relationship Type="http://schemas.openxmlformats.org/officeDocument/2006/relationships/slide" Target="/ppt/slides/slide7.xml" Id="R86cc574e42ee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7e472dd19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2394d8484181" /><Relationship Type="http://schemas.openxmlformats.org/officeDocument/2006/relationships/theme" Target="/ppt/slideMasters/theme/theme1.xml" Id="R0aea5cc73da4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02394d848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f6ac0630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a7c64369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ebbf9e5c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f1e9dd17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525b84ab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2dd74dce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5e0054c6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1+1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1+1 REGNSKAP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5 784 304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 AS  –  54,9 %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ATLE HANSEN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RIKSTAD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JÆGER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ROMSLO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trond@1pluss1regnskap.no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991 937 099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1+1 REGNSKAP AS</a:t>
            </a:r>
          </a:p>
        </p:txBody>
      </p:sp>
    </p:spTree>
  </p:cSld>
  <p:clrMapOvr>
    <a:masterClrMapping xmlns:a="http://schemas.openxmlformats.org/drawingml/2006/main"/>
  </p:clrMapOvr>
</p:sld>
</file>