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a60fc4db064d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8a2676a57a4642"/>
  </p:sldMasterIdLst>
  <p:sldIdLst>
    <p:sldId xmlns:r="http://schemas.openxmlformats.org/officeDocument/2006/relationships" id="256" r:id="Rd49cbe48b2924f99"/>
    <p:sldId xmlns:r="http://schemas.openxmlformats.org/officeDocument/2006/relationships" id="257" r:id="R9cc36e9d56fe4122"/>
    <p:sldId xmlns:r="http://schemas.openxmlformats.org/officeDocument/2006/relationships" id="258" r:id="Rbf71c3052dbd4463"/>
    <p:sldId xmlns:r="http://schemas.openxmlformats.org/officeDocument/2006/relationships" id="259" r:id="R9f047f5c927c47d2"/>
    <p:sldId xmlns:r="http://schemas.openxmlformats.org/officeDocument/2006/relationships" id="260" r:id="Rc5c578011c694df6"/>
    <p:sldId xmlns:r="http://schemas.openxmlformats.org/officeDocument/2006/relationships" id="261" r:id="R90f374d6dc314b2f"/>
    <p:sldId xmlns:r="http://schemas.openxmlformats.org/officeDocument/2006/relationships" id="262" r:id="Rde8413b9d06444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a2676a57a4642" /><Relationship Type="http://schemas.openxmlformats.org/officeDocument/2006/relationships/slide" Target="/ppt/slides/slide1.xml" Id="Rd49cbe48b2924f99" /><Relationship Type="http://schemas.openxmlformats.org/officeDocument/2006/relationships/slide" Target="/ppt/slides/slide2.xml" Id="R9cc36e9d56fe4122" /><Relationship Type="http://schemas.openxmlformats.org/officeDocument/2006/relationships/slide" Target="/ppt/slides/slide3.xml" Id="Rbf71c3052dbd4463" /><Relationship Type="http://schemas.openxmlformats.org/officeDocument/2006/relationships/slide" Target="/ppt/slides/slide4.xml" Id="R9f047f5c927c47d2" /><Relationship Type="http://schemas.openxmlformats.org/officeDocument/2006/relationships/slide" Target="/ppt/slides/slide5.xml" Id="Rc5c578011c694df6" /><Relationship Type="http://schemas.openxmlformats.org/officeDocument/2006/relationships/slide" Target="/ppt/slides/slide6.xml" Id="R90f374d6dc314b2f" /><Relationship Type="http://schemas.openxmlformats.org/officeDocument/2006/relationships/slide" Target="/ppt/slides/slide7.xml" Id="Rde8413b9d06444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cba5447b54c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62e1f01e54ab8" /><Relationship Type="http://schemas.openxmlformats.org/officeDocument/2006/relationships/theme" Target="/ppt/slideMasters/theme/theme1.xml" Id="Ra1865c8e805f41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262e1f01e54a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590f7b17a4c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c19361f1142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3ed7cfa3348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6c663b5ee4e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ba03238144d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3d5d3615d42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9b85df6c140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HLS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4 530 848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HEGE LANGELAND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hege@hlsregnskap.no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991 939 601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