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f2e83fcf8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52d713a264b05"/>
  </p:sldMasterIdLst>
  <p:sldIdLst>
    <p:sldId xmlns:r="http://schemas.openxmlformats.org/officeDocument/2006/relationships" id="256" r:id="Rf88e6db5879444b9"/>
    <p:sldId xmlns:r="http://schemas.openxmlformats.org/officeDocument/2006/relationships" id="257" r:id="R6b1c25bedbb44d5e"/>
    <p:sldId xmlns:r="http://schemas.openxmlformats.org/officeDocument/2006/relationships" id="258" r:id="R69bd1f0852e747da"/>
    <p:sldId xmlns:r="http://schemas.openxmlformats.org/officeDocument/2006/relationships" id="259" r:id="Rfe4481337f9e49ce"/>
    <p:sldId xmlns:r="http://schemas.openxmlformats.org/officeDocument/2006/relationships" id="260" r:id="R187b3c130a854103"/>
    <p:sldId xmlns:r="http://schemas.openxmlformats.org/officeDocument/2006/relationships" id="261" r:id="R3b320c532fd848a1"/>
    <p:sldId xmlns:r="http://schemas.openxmlformats.org/officeDocument/2006/relationships" id="262" r:id="Rc3a0ca6084a6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52d713a264b05" /><Relationship Type="http://schemas.openxmlformats.org/officeDocument/2006/relationships/slide" Target="/ppt/slides/slide1.xml" Id="Rf88e6db5879444b9" /><Relationship Type="http://schemas.openxmlformats.org/officeDocument/2006/relationships/slide" Target="/ppt/slides/slide2.xml" Id="R6b1c25bedbb44d5e" /><Relationship Type="http://schemas.openxmlformats.org/officeDocument/2006/relationships/slide" Target="/ppt/slides/slide3.xml" Id="R69bd1f0852e747da" /><Relationship Type="http://schemas.openxmlformats.org/officeDocument/2006/relationships/slide" Target="/ppt/slides/slide4.xml" Id="Rfe4481337f9e49ce" /><Relationship Type="http://schemas.openxmlformats.org/officeDocument/2006/relationships/slide" Target="/ppt/slides/slide5.xml" Id="R187b3c130a854103" /><Relationship Type="http://schemas.openxmlformats.org/officeDocument/2006/relationships/slide" Target="/ppt/slides/slide6.xml" Id="R3b320c532fd848a1" /><Relationship Type="http://schemas.openxmlformats.org/officeDocument/2006/relationships/slide" Target="/ppt/slides/slide7.xml" Id="Rc3a0ca6084a6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44bd0fa98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6f22cdc5a45a5" /><Relationship Type="http://schemas.openxmlformats.org/officeDocument/2006/relationships/theme" Target="/ppt/slideMasters/theme/theme1.xml" Id="R1831243d2280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6f22cdc5a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83acf3eb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68db5ba6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7f3734428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4a0df092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f91a6e914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2f519dda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00d99c9ab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SOLINTO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14 239 206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KIRSTEN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KRISTIAN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991 949 887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