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f342f3026744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ca2f9419474693"/>
  </p:sldMasterIdLst>
  <p:sldIdLst>
    <p:sldId xmlns:r="http://schemas.openxmlformats.org/officeDocument/2006/relationships" id="256" r:id="R4bd32bacbaea4809"/>
    <p:sldId xmlns:r="http://schemas.openxmlformats.org/officeDocument/2006/relationships" id="257" r:id="R5d3071eaebae4db6"/>
    <p:sldId xmlns:r="http://schemas.openxmlformats.org/officeDocument/2006/relationships" id="258" r:id="R776a272926c64530"/>
    <p:sldId xmlns:r="http://schemas.openxmlformats.org/officeDocument/2006/relationships" id="259" r:id="R35d1f1efbe044c40"/>
    <p:sldId xmlns:r="http://schemas.openxmlformats.org/officeDocument/2006/relationships" id="260" r:id="R0ececb088ba643ba"/>
    <p:sldId xmlns:r="http://schemas.openxmlformats.org/officeDocument/2006/relationships" id="261" r:id="R824deafc3f4f469f"/>
    <p:sldId xmlns:r="http://schemas.openxmlformats.org/officeDocument/2006/relationships" id="262" r:id="R33458ff9037246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ca2f9419474693" /><Relationship Type="http://schemas.openxmlformats.org/officeDocument/2006/relationships/slide" Target="/ppt/slides/slide1.xml" Id="R4bd32bacbaea4809" /><Relationship Type="http://schemas.openxmlformats.org/officeDocument/2006/relationships/slide" Target="/ppt/slides/slide2.xml" Id="R5d3071eaebae4db6" /><Relationship Type="http://schemas.openxmlformats.org/officeDocument/2006/relationships/slide" Target="/ppt/slides/slide3.xml" Id="R776a272926c64530" /><Relationship Type="http://schemas.openxmlformats.org/officeDocument/2006/relationships/slide" Target="/ppt/slides/slide4.xml" Id="R35d1f1efbe044c40" /><Relationship Type="http://schemas.openxmlformats.org/officeDocument/2006/relationships/slide" Target="/ppt/slides/slide5.xml" Id="R0ececb088ba643ba" /><Relationship Type="http://schemas.openxmlformats.org/officeDocument/2006/relationships/slide" Target="/ppt/slides/slide6.xml" Id="R824deafc3f4f469f" /><Relationship Type="http://schemas.openxmlformats.org/officeDocument/2006/relationships/slide" Target="/ppt/slides/slide7.xml" Id="R33458ff9037246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1bde1765f04a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2a359a1374392" /><Relationship Type="http://schemas.openxmlformats.org/officeDocument/2006/relationships/theme" Target="/ppt/slideMasters/theme/theme1.xml" Id="R6e38f04a9e9e42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32a359a13743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da43712524d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5f597a23842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b27c1d5e346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40e59ecd44b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27b4cb7d143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656f8cc794f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56ddc6e374c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FMY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FMY INVEST AS ble etablert [år] og holder til i Hjellestad.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4 042 270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4 024 378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4 421 196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29 273 962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29 578 227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MYRDAL FRODE NILS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Geithusvegen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5259 Hjellestad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991 954 376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