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359f23cf8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f22b0afcc4077"/>
  </p:sldMasterIdLst>
  <p:sldIdLst>
    <p:sldId xmlns:r="http://schemas.openxmlformats.org/officeDocument/2006/relationships" id="256" r:id="R04a91fcfb8a24bee"/>
    <p:sldId xmlns:r="http://schemas.openxmlformats.org/officeDocument/2006/relationships" id="257" r:id="R570c3aad8e3b4231"/>
    <p:sldId xmlns:r="http://schemas.openxmlformats.org/officeDocument/2006/relationships" id="258" r:id="R2ce60fc4aa0c4f59"/>
    <p:sldId xmlns:r="http://schemas.openxmlformats.org/officeDocument/2006/relationships" id="259" r:id="Rf4da0312375e42b9"/>
    <p:sldId xmlns:r="http://schemas.openxmlformats.org/officeDocument/2006/relationships" id="260" r:id="R2a5a129b5cad451d"/>
    <p:sldId xmlns:r="http://schemas.openxmlformats.org/officeDocument/2006/relationships" id="261" r:id="R0e9e3c34fe3c4be4"/>
    <p:sldId xmlns:r="http://schemas.openxmlformats.org/officeDocument/2006/relationships" id="262" r:id="R40f22947d5a7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f22b0afcc4077" /><Relationship Type="http://schemas.openxmlformats.org/officeDocument/2006/relationships/slide" Target="/ppt/slides/slide1.xml" Id="R04a91fcfb8a24bee" /><Relationship Type="http://schemas.openxmlformats.org/officeDocument/2006/relationships/slide" Target="/ppt/slides/slide2.xml" Id="R570c3aad8e3b4231" /><Relationship Type="http://schemas.openxmlformats.org/officeDocument/2006/relationships/slide" Target="/ppt/slides/slide3.xml" Id="R2ce60fc4aa0c4f59" /><Relationship Type="http://schemas.openxmlformats.org/officeDocument/2006/relationships/slide" Target="/ppt/slides/slide4.xml" Id="Rf4da0312375e42b9" /><Relationship Type="http://schemas.openxmlformats.org/officeDocument/2006/relationships/slide" Target="/ppt/slides/slide5.xml" Id="R2a5a129b5cad451d" /><Relationship Type="http://schemas.openxmlformats.org/officeDocument/2006/relationships/slide" Target="/ppt/slides/slide6.xml" Id="R0e9e3c34fe3c4be4" /><Relationship Type="http://schemas.openxmlformats.org/officeDocument/2006/relationships/slide" Target="/ppt/slides/slide7.xml" Id="R40f22947d5a7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b8421a359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28467ee2d461d" /><Relationship Type="http://schemas.openxmlformats.org/officeDocument/2006/relationships/theme" Target="/ppt/slideMasters/theme/theme1.xml" Id="Rf7b7b140512d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28467ee2d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e5fff26d3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9ae89fa91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df0bc1cb6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6f5b291cf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ba578eb9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f24be3673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ad72d9459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SKIBREK HERMAN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Herman Skibrek, Engebråtan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