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682729904f43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d56cc4846a4f05"/>
  </p:sldMasterIdLst>
  <p:sldIdLst>
    <p:sldId xmlns:r="http://schemas.openxmlformats.org/officeDocument/2006/relationships" id="256" r:id="R4562f16c424f4e81"/>
    <p:sldId xmlns:r="http://schemas.openxmlformats.org/officeDocument/2006/relationships" id="257" r:id="Ra2b9e901971341b8"/>
    <p:sldId xmlns:r="http://schemas.openxmlformats.org/officeDocument/2006/relationships" id="258" r:id="Rfaaeebf13254407f"/>
    <p:sldId xmlns:r="http://schemas.openxmlformats.org/officeDocument/2006/relationships" id="259" r:id="Re9699e1058204daf"/>
    <p:sldId xmlns:r="http://schemas.openxmlformats.org/officeDocument/2006/relationships" id="260" r:id="Ra3214f6e50364721"/>
    <p:sldId xmlns:r="http://schemas.openxmlformats.org/officeDocument/2006/relationships" id="261" r:id="Rd237032e33fc4505"/>
    <p:sldId xmlns:r="http://schemas.openxmlformats.org/officeDocument/2006/relationships" id="262" r:id="R33796b7c138644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56cc4846a4f05" /><Relationship Type="http://schemas.openxmlformats.org/officeDocument/2006/relationships/slide" Target="/ppt/slides/slide1.xml" Id="R4562f16c424f4e81" /><Relationship Type="http://schemas.openxmlformats.org/officeDocument/2006/relationships/slide" Target="/ppt/slides/slide2.xml" Id="Ra2b9e901971341b8" /><Relationship Type="http://schemas.openxmlformats.org/officeDocument/2006/relationships/slide" Target="/ppt/slides/slide3.xml" Id="Rfaaeebf13254407f" /><Relationship Type="http://schemas.openxmlformats.org/officeDocument/2006/relationships/slide" Target="/ppt/slides/slide4.xml" Id="Re9699e1058204daf" /><Relationship Type="http://schemas.openxmlformats.org/officeDocument/2006/relationships/slide" Target="/ppt/slides/slide5.xml" Id="Ra3214f6e50364721" /><Relationship Type="http://schemas.openxmlformats.org/officeDocument/2006/relationships/slide" Target="/ppt/slides/slide6.xml" Id="Rd237032e33fc4505" /><Relationship Type="http://schemas.openxmlformats.org/officeDocument/2006/relationships/slide" Target="/ppt/slides/slide7.xml" Id="R33796b7c138644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b128a79c3642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f84b60dfe4fba" /><Relationship Type="http://schemas.openxmlformats.org/officeDocument/2006/relationships/theme" Target="/ppt/slideMasters/theme/theme1.xml" Id="R958996437f6e42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5f84b60dfe4f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39b8ceb324a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dfdd3ad3f47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8b1bb219646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2ef6d98a34c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776b926ad4f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9dd63a00f4b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b68ce450045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HERHOLDT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HERHOLDT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−669 041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19 762 948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136 981 125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142 857 289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HERHOLDT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Træleborgveien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3112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post@herholdt.no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991 955 178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HERHOLDT AS</a:t>
            </a:r>
          </a:p>
        </p:txBody>
      </p:sp>
    </p:spTree>
  </p:cSld>
  <p:clrMapOvr>
    <a:masterClrMapping xmlns:a="http://schemas.openxmlformats.org/drawingml/2006/main"/>
  </p:clrMapOvr>
</p:sld>
</file>