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990ddcb48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e26b28e904d19"/>
  </p:sldMasterIdLst>
  <p:sldIdLst>
    <p:sldId xmlns:r="http://schemas.openxmlformats.org/officeDocument/2006/relationships" id="256" r:id="R37795998fe8f44d4"/>
    <p:sldId xmlns:r="http://schemas.openxmlformats.org/officeDocument/2006/relationships" id="257" r:id="Rf1099f0270034f80"/>
    <p:sldId xmlns:r="http://schemas.openxmlformats.org/officeDocument/2006/relationships" id="258" r:id="R5cf426f43c0b467a"/>
    <p:sldId xmlns:r="http://schemas.openxmlformats.org/officeDocument/2006/relationships" id="259" r:id="Rf982461a5d2f45e0"/>
    <p:sldId xmlns:r="http://schemas.openxmlformats.org/officeDocument/2006/relationships" id="260" r:id="Rc906486f079d40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e26b28e904d19" /><Relationship Type="http://schemas.openxmlformats.org/officeDocument/2006/relationships/slide" Target="/ppt/slides/slide1.xml" Id="R37795998fe8f44d4" /><Relationship Type="http://schemas.openxmlformats.org/officeDocument/2006/relationships/slide" Target="/ppt/slides/slide2.xml" Id="Rf1099f0270034f80" /><Relationship Type="http://schemas.openxmlformats.org/officeDocument/2006/relationships/slide" Target="/ppt/slides/slide3.xml" Id="R5cf426f43c0b467a" /><Relationship Type="http://schemas.openxmlformats.org/officeDocument/2006/relationships/slide" Target="/ppt/slides/slide4.xml" Id="Rf982461a5d2f45e0" /><Relationship Type="http://schemas.openxmlformats.org/officeDocument/2006/relationships/slide" Target="/ppt/slides/slide5.xml" Id="Rc906486f079d40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04d3da594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250507a7f42cc" /><Relationship Type="http://schemas.openxmlformats.org/officeDocument/2006/relationships/theme" Target="/ppt/slideMasters/theme/theme1.xml" Id="R2984b2399c39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250507a7f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2b43f6a6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19b9737e6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62da94580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18fc7ad8a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281b65740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KÅRE LIODDEN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KÅRE LIODDEN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KÅRE LIODDEN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KÅRE LIODDEN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KÅRE LIODDEN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KÅRE LIODDEN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Baklivegen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991 959 912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KÅRE LIODDEN</a:t>
            </a:r>
          </a:p>
        </p:txBody>
      </p:sp>
    </p:spTree>
  </p:cSld>
  <p:clrMapOvr>
    <a:masterClrMapping xmlns:a="http://schemas.openxmlformats.org/drawingml/2006/main"/>
  </p:clrMapOvr>
</p:sld>
</file>