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f2cb002e845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6a721f5664271"/>
  </p:sldMasterIdLst>
  <p:sldIdLst>
    <p:sldId xmlns:r="http://schemas.openxmlformats.org/officeDocument/2006/relationships" id="256" r:id="R4db0ef785e1c42c9"/>
    <p:sldId xmlns:r="http://schemas.openxmlformats.org/officeDocument/2006/relationships" id="257" r:id="R97675c4998d14de4"/>
    <p:sldId xmlns:r="http://schemas.openxmlformats.org/officeDocument/2006/relationships" id="258" r:id="Rbc2cc5f3043540fd"/>
    <p:sldId xmlns:r="http://schemas.openxmlformats.org/officeDocument/2006/relationships" id="259" r:id="R5b8839c6cf8e47fc"/>
    <p:sldId xmlns:r="http://schemas.openxmlformats.org/officeDocument/2006/relationships" id="260" r:id="R04b6a4f89a9844f4"/>
    <p:sldId xmlns:r="http://schemas.openxmlformats.org/officeDocument/2006/relationships" id="261" r:id="Rfa9d54b33ca744e2"/>
    <p:sldId xmlns:r="http://schemas.openxmlformats.org/officeDocument/2006/relationships" id="262" r:id="Rda7a7d212c80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6a721f5664271" /><Relationship Type="http://schemas.openxmlformats.org/officeDocument/2006/relationships/slide" Target="/ppt/slides/slide1.xml" Id="R4db0ef785e1c42c9" /><Relationship Type="http://schemas.openxmlformats.org/officeDocument/2006/relationships/slide" Target="/ppt/slides/slide2.xml" Id="R97675c4998d14de4" /><Relationship Type="http://schemas.openxmlformats.org/officeDocument/2006/relationships/slide" Target="/ppt/slides/slide3.xml" Id="Rbc2cc5f3043540fd" /><Relationship Type="http://schemas.openxmlformats.org/officeDocument/2006/relationships/slide" Target="/ppt/slides/slide4.xml" Id="R5b8839c6cf8e47fc" /><Relationship Type="http://schemas.openxmlformats.org/officeDocument/2006/relationships/slide" Target="/ppt/slides/slide5.xml" Id="R04b6a4f89a9844f4" /><Relationship Type="http://schemas.openxmlformats.org/officeDocument/2006/relationships/slide" Target="/ppt/slides/slide6.xml" Id="Rfa9d54b33ca744e2" /><Relationship Type="http://schemas.openxmlformats.org/officeDocument/2006/relationships/slide" Target="/ppt/slides/slide7.xml" Id="Rda7a7d212c80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919db1cd4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2ee4bfc8147e9" /><Relationship Type="http://schemas.openxmlformats.org/officeDocument/2006/relationships/theme" Target="/ppt/slideMasters/theme/theme1.xml" Id="R1d1a241fd128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2ee4bfc81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912fa82f9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fbd5980fe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37e8c2eab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11fef0dd3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16e21e64f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25f7214d04c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0e173796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ELEKTROSERVICE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ELEKTROSERVICE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ELEKTROSERVICE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ELEKTROSERVICE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ELEKTROSERVICE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ELEKTROSERVICE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17 900 789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5 281 592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9 313 546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ELEKTROSERVICE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KJETIL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STREMCO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SANDANGER ARNE MORTEN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THORVIK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ELEKTROSERVICE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Hundsværgata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www.moreelektroservice.no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991 965 742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ELEKTROSERVICE AS</a:t>
            </a:r>
          </a:p>
        </p:txBody>
      </p:sp>
    </p:spTree>
  </p:cSld>
  <p:clrMapOvr>
    <a:masterClrMapping xmlns:a="http://schemas.openxmlformats.org/drawingml/2006/main"/>
  </p:clrMapOvr>
</p:sld>
</file>