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2f36ee283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db03abca142cd"/>
  </p:sldMasterIdLst>
  <p:sldIdLst>
    <p:sldId xmlns:r="http://schemas.openxmlformats.org/officeDocument/2006/relationships" id="256" r:id="Rcdd44caf9ad346a0"/>
    <p:sldId xmlns:r="http://schemas.openxmlformats.org/officeDocument/2006/relationships" id="257" r:id="R3bfefbaf31d641a2"/>
    <p:sldId xmlns:r="http://schemas.openxmlformats.org/officeDocument/2006/relationships" id="258" r:id="R1e8d570a3b41464d"/>
    <p:sldId xmlns:r="http://schemas.openxmlformats.org/officeDocument/2006/relationships" id="259" r:id="R1aca59d3236c4d3a"/>
    <p:sldId xmlns:r="http://schemas.openxmlformats.org/officeDocument/2006/relationships" id="260" r:id="R70d7f8ede0b44903"/>
    <p:sldId xmlns:r="http://schemas.openxmlformats.org/officeDocument/2006/relationships" id="261" r:id="Rd4d6dc2dbe5d4bf1"/>
    <p:sldId xmlns:r="http://schemas.openxmlformats.org/officeDocument/2006/relationships" id="262" r:id="R6c37a5a45f47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db03abca142cd" /><Relationship Type="http://schemas.openxmlformats.org/officeDocument/2006/relationships/slide" Target="/ppt/slides/slide1.xml" Id="Rcdd44caf9ad346a0" /><Relationship Type="http://schemas.openxmlformats.org/officeDocument/2006/relationships/slide" Target="/ppt/slides/slide2.xml" Id="R3bfefbaf31d641a2" /><Relationship Type="http://schemas.openxmlformats.org/officeDocument/2006/relationships/slide" Target="/ppt/slides/slide3.xml" Id="R1e8d570a3b41464d" /><Relationship Type="http://schemas.openxmlformats.org/officeDocument/2006/relationships/slide" Target="/ppt/slides/slide4.xml" Id="R1aca59d3236c4d3a" /><Relationship Type="http://schemas.openxmlformats.org/officeDocument/2006/relationships/slide" Target="/ppt/slides/slide5.xml" Id="R70d7f8ede0b44903" /><Relationship Type="http://schemas.openxmlformats.org/officeDocument/2006/relationships/slide" Target="/ppt/slides/slide6.xml" Id="Rd4d6dc2dbe5d4bf1" /><Relationship Type="http://schemas.openxmlformats.org/officeDocument/2006/relationships/slide" Target="/ppt/slides/slide7.xml" Id="R6c37a5a45f47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63a7fbe09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e8d01b914474" /><Relationship Type="http://schemas.openxmlformats.org/officeDocument/2006/relationships/theme" Target="/ppt/slideMasters/theme/theme1.xml" Id="Raf0225c70110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ee8d01b9144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a626a3ec4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064cbd6e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5e9e03ffc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aecb8367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05adf594543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708600ff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14b723374b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BORKEN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87 198 761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103 043 272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 BENGT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bengt.arve.rem@arcticsec.no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991 967 583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BORKEN AS</a:t>
            </a:r>
          </a:p>
        </p:txBody>
      </p:sp>
    </p:spTree>
  </p:cSld>
  <p:clrMapOvr>
    <a:masterClrMapping xmlns:a="http://schemas.openxmlformats.org/drawingml/2006/main"/>
  </p:clrMapOvr>
</p:sld>
</file>