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4ec3590e1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577216c0e4cef"/>
  </p:sldMasterIdLst>
  <p:sldIdLst>
    <p:sldId xmlns:r="http://schemas.openxmlformats.org/officeDocument/2006/relationships" id="256" r:id="R3e395115564c432b"/>
    <p:sldId xmlns:r="http://schemas.openxmlformats.org/officeDocument/2006/relationships" id="257" r:id="R994f71ece22f41a7"/>
    <p:sldId xmlns:r="http://schemas.openxmlformats.org/officeDocument/2006/relationships" id="258" r:id="R38dcba18431947f1"/>
    <p:sldId xmlns:r="http://schemas.openxmlformats.org/officeDocument/2006/relationships" id="259" r:id="R3be5607a48a5485d"/>
    <p:sldId xmlns:r="http://schemas.openxmlformats.org/officeDocument/2006/relationships" id="260" r:id="Rf67ff25129bb432d"/>
    <p:sldId xmlns:r="http://schemas.openxmlformats.org/officeDocument/2006/relationships" id="261" r:id="R4061a42d0b5e46bd"/>
    <p:sldId xmlns:r="http://schemas.openxmlformats.org/officeDocument/2006/relationships" id="262" r:id="R194d016c4cf9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577216c0e4cef" /><Relationship Type="http://schemas.openxmlformats.org/officeDocument/2006/relationships/slide" Target="/ppt/slides/slide1.xml" Id="R3e395115564c432b" /><Relationship Type="http://schemas.openxmlformats.org/officeDocument/2006/relationships/slide" Target="/ppt/slides/slide2.xml" Id="R994f71ece22f41a7" /><Relationship Type="http://schemas.openxmlformats.org/officeDocument/2006/relationships/slide" Target="/ppt/slides/slide3.xml" Id="R38dcba18431947f1" /><Relationship Type="http://schemas.openxmlformats.org/officeDocument/2006/relationships/slide" Target="/ppt/slides/slide4.xml" Id="R3be5607a48a5485d" /><Relationship Type="http://schemas.openxmlformats.org/officeDocument/2006/relationships/slide" Target="/ppt/slides/slide5.xml" Id="Rf67ff25129bb432d" /><Relationship Type="http://schemas.openxmlformats.org/officeDocument/2006/relationships/slide" Target="/ppt/slides/slide6.xml" Id="R4061a42d0b5e46bd" /><Relationship Type="http://schemas.openxmlformats.org/officeDocument/2006/relationships/slide" Target="/ppt/slides/slide7.xml" Id="R194d016c4cf9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689c36bec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a19be7514d7a" /><Relationship Type="http://schemas.openxmlformats.org/officeDocument/2006/relationships/theme" Target="/ppt/slideMasters/theme/theme1.xml" Id="Rd6eaf9ede6e6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fa19be751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7e2086a2d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8c928dc61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22318c27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315effdb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369e3def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5a903598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c669a974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KNUT ARTHUR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GRETHE HØIVIK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