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13d194792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0130b14264f03"/>
  </p:sldMasterIdLst>
  <p:sldIdLst>
    <p:sldId xmlns:r="http://schemas.openxmlformats.org/officeDocument/2006/relationships" id="256" r:id="Rabf54e08dc024fd9"/>
    <p:sldId xmlns:r="http://schemas.openxmlformats.org/officeDocument/2006/relationships" id="257" r:id="Ree9221187d364659"/>
    <p:sldId xmlns:r="http://schemas.openxmlformats.org/officeDocument/2006/relationships" id="258" r:id="R0f1119c6807f4972"/>
    <p:sldId xmlns:r="http://schemas.openxmlformats.org/officeDocument/2006/relationships" id="259" r:id="Re98651b1fc5e4a0c"/>
    <p:sldId xmlns:r="http://schemas.openxmlformats.org/officeDocument/2006/relationships" id="260" r:id="R52f2c719dfd84a9b"/>
    <p:sldId xmlns:r="http://schemas.openxmlformats.org/officeDocument/2006/relationships" id="261" r:id="R0429bd0b9bf24fa1"/>
    <p:sldId xmlns:r="http://schemas.openxmlformats.org/officeDocument/2006/relationships" id="262" r:id="Rdbc6894de72f4e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0130b14264f03" /><Relationship Type="http://schemas.openxmlformats.org/officeDocument/2006/relationships/slide" Target="/ppt/slides/slide1.xml" Id="Rabf54e08dc024fd9" /><Relationship Type="http://schemas.openxmlformats.org/officeDocument/2006/relationships/slide" Target="/ppt/slides/slide2.xml" Id="Ree9221187d364659" /><Relationship Type="http://schemas.openxmlformats.org/officeDocument/2006/relationships/slide" Target="/ppt/slides/slide3.xml" Id="R0f1119c6807f4972" /><Relationship Type="http://schemas.openxmlformats.org/officeDocument/2006/relationships/slide" Target="/ppt/slides/slide4.xml" Id="Re98651b1fc5e4a0c" /><Relationship Type="http://schemas.openxmlformats.org/officeDocument/2006/relationships/slide" Target="/ppt/slides/slide5.xml" Id="R52f2c719dfd84a9b" /><Relationship Type="http://schemas.openxmlformats.org/officeDocument/2006/relationships/slide" Target="/ppt/slides/slide6.xml" Id="R0429bd0b9bf24fa1" /><Relationship Type="http://schemas.openxmlformats.org/officeDocument/2006/relationships/slide" Target="/ppt/slides/slide7.xml" Id="Rdbc6894de72f4e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10098cd28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3e228f3e94f72" /><Relationship Type="http://schemas.openxmlformats.org/officeDocument/2006/relationships/theme" Target="/ppt/slideMasters/theme/theme1.xml" Id="R386e9c23684a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3e228f3e9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901f9afdc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4d287aeb1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149aa29cd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8b86eb9a4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d6b287d1b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ffa8f584740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8377f1601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STUBSJØEN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STUBSJØEN INVEST AS ble etablert [år] og holder til i Gimse.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4 953 865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9 549 934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STUBSJØEN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Klemmets veg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7227 Gimse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STUBSJØEN INVEST AS</a:t>
            </a:r>
          </a:p>
        </p:txBody>
      </p:sp>
    </p:spTree>
  </p:cSld>
  <p:clrMapOvr>
    <a:masterClrMapping xmlns:a="http://schemas.openxmlformats.org/drawingml/2006/main"/>
  </p:clrMapOvr>
</p:sld>
</file>