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52c48f0df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15e6461594417"/>
  </p:sldMasterIdLst>
  <p:sldIdLst>
    <p:sldId xmlns:r="http://schemas.openxmlformats.org/officeDocument/2006/relationships" id="256" r:id="R7f5d03ba9e2240bb"/>
    <p:sldId xmlns:r="http://schemas.openxmlformats.org/officeDocument/2006/relationships" id="257" r:id="R77ad57ef75d84aab"/>
    <p:sldId xmlns:r="http://schemas.openxmlformats.org/officeDocument/2006/relationships" id="258" r:id="R408be5bf01af48c1"/>
    <p:sldId xmlns:r="http://schemas.openxmlformats.org/officeDocument/2006/relationships" id="259" r:id="R8973ff5bd2724905"/>
    <p:sldId xmlns:r="http://schemas.openxmlformats.org/officeDocument/2006/relationships" id="260" r:id="Re3d67f745ee9436e"/>
    <p:sldId xmlns:r="http://schemas.openxmlformats.org/officeDocument/2006/relationships" id="261" r:id="R3397a9404a374998"/>
    <p:sldId xmlns:r="http://schemas.openxmlformats.org/officeDocument/2006/relationships" id="262" r:id="R1bc7ac2f40c9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15e6461594417" /><Relationship Type="http://schemas.openxmlformats.org/officeDocument/2006/relationships/slide" Target="/ppt/slides/slide1.xml" Id="R7f5d03ba9e2240bb" /><Relationship Type="http://schemas.openxmlformats.org/officeDocument/2006/relationships/slide" Target="/ppt/slides/slide2.xml" Id="R77ad57ef75d84aab" /><Relationship Type="http://schemas.openxmlformats.org/officeDocument/2006/relationships/slide" Target="/ppt/slides/slide3.xml" Id="R408be5bf01af48c1" /><Relationship Type="http://schemas.openxmlformats.org/officeDocument/2006/relationships/slide" Target="/ppt/slides/slide4.xml" Id="R8973ff5bd2724905" /><Relationship Type="http://schemas.openxmlformats.org/officeDocument/2006/relationships/slide" Target="/ppt/slides/slide5.xml" Id="Re3d67f745ee9436e" /><Relationship Type="http://schemas.openxmlformats.org/officeDocument/2006/relationships/slide" Target="/ppt/slides/slide6.xml" Id="R3397a9404a374998" /><Relationship Type="http://schemas.openxmlformats.org/officeDocument/2006/relationships/slide" Target="/ppt/slides/slide7.xml" Id="R1bc7ac2f40c9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b10e3e3b2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d0941f1d4b6e" /><Relationship Type="http://schemas.openxmlformats.org/officeDocument/2006/relationships/theme" Target="/ppt/slideMasters/theme/theme1.xml" Id="Reb34cdd005d9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9d0941f1d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439663ce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5aa9b529a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514d128d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5c4ca7f0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c2937cf2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796e3954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2770715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FREDDIE MORGAN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