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0ae026b6e541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f3513f9ed54758"/>
  </p:sldMasterIdLst>
  <p:sldIdLst>
    <p:sldId xmlns:r="http://schemas.openxmlformats.org/officeDocument/2006/relationships" id="256" r:id="Rb280a31975424ca4"/>
    <p:sldId xmlns:r="http://schemas.openxmlformats.org/officeDocument/2006/relationships" id="257" r:id="Rd732ac4074cf474a"/>
    <p:sldId xmlns:r="http://schemas.openxmlformats.org/officeDocument/2006/relationships" id="258" r:id="R19156d5ff0794a5d"/>
    <p:sldId xmlns:r="http://schemas.openxmlformats.org/officeDocument/2006/relationships" id="259" r:id="R964a76de566b44c5"/>
    <p:sldId xmlns:r="http://schemas.openxmlformats.org/officeDocument/2006/relationships" id="260" r:id="R5840639cb64a45de"/>
    <p:sldId xmlns:r="http://schemas.openxmlformats.org/officeDocument/2006/relationships" id="261" r:id="Rba6479e350bd4581"/>
    <p:sldId xmlns:r="http://schemas.openxmlformats.org/officeDocument/2006/relationships" id="262" r:id="R16ae6e4305bf48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f3513f9ed54758" /><Relationship Type="http://schemas.openxmlformats.org/officeDocument/2006/relationships/slide" Target="/ppt/slides/slide1.xml" Id="Rb280a31975424ca4" /><Relationship Type="http://schemas.openxmlformats.org/officeDocument/2006/relationships/slide" Target="/ppt/slides/slide2.xml" Id="Rd732ac4074cf474a" /><Relationship Type="http://schemas.openxmlformats.org/officeDocument/2006/relationships/slide" Target="/ppt/slides/slide3.xml" Id="R19156d5ff0794a5d" /><Relationship Type="http://schemas.openxmlformats.org/officeDocument/2006/relationships/slide" Target="/ppt/slides/slide4.xml" Id="R964a76de566b44c5" /><Relationship Type="http://schemas.openxmlformats.org/officeDocument/2006/relationships/slide" Target="/ppt/slides/slide5.xml" Id="R5840639cb64a45de" /><Relationship Type="http://schemas.openxmlformats.org/officeDocument/2006/relationships/slide" Target="/ppt/slides/slide6.xml" Id="Rba6479e350bd4581" /><Relationship Type="http://schemas.openxmlformats.org/officeDocument/2006/relationships/slide" Target="/ppt/slides/slide7.xml" Id="R16ae6e4305bf48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7d92c55eb545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33c693028494f" /><Relationship Type="http://schemas.openxmlformats.org/officeDocument/2006/relationships/theme" Target="/ppt/slideMasters/theme/theme1.xml" Id="R65acd7939a0c46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533c69302849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db8f377ef45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976a8cb9e4e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0203635c04e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56181a20e41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97977d3be45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951bf0a6d44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2bb16129843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TIND INVEST AS ble etablert [år] og holder til i Dilling.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64 750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−335 948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6 851 857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102 136 869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103 656 996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ANDERS WILSKOW JENSSEN  –  85,0 %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CAMILLA LÜTKEN JENSSEN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Lunneveien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1570 Dilling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60 30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oawj@itello.no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992 005 211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INVEST AS</a:t>
            </a:r>
          </a:p>
        </p:txBody>
      </p:sp>
    </p:spTree>
  </p:cSld>
  <p:clrMapOvr>
    <a:masterClrMapping xmlns:a="http://schemas.openxmlformats.org/drawingml/2006/main"/>
  </p:clrMapOvr>
</p:sld>
</file>