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5be33b1caa44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665add5058410c"/>
  </p:sldMasterIdLst>
  <p:sldIdLst>
    <p:sldId xmlns:r="http://schemas.openxmlformats.org/officeDocument/2006/relationships" id="256" r:id="R14ace9dd39de4dd4"/>
    <p:sldId xmlns:r="http://schemas.openxmlformats.org/officeDocument/2006/relationships" id="257" r:id="R3165ebf5dc2447f6"/>
    <p:sldId xmlns:r="http://schemas.openxmlformats.org/officeDocument/2006/relationships" id="258" r:id="Re8d6fbf8f71e43e2"/>
    <p:sldId xmlns:r="http://schemas.openxmlformats.org/officeDocument/2006/relationships" id="259" r:id="R8365ee6b8d774742"/>
    <p:sldId xmlns:r="http://schemas.openxmlformats.org/officeDocument/2006/relationships" id="260" r:id="R1f738f0cea974192"/>
    <p:sldId xmlns:r="http://schemas.openxmlformats.org/officeDocument/2006/relationships" id="261" r:id="Ra749256387f041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665add5058410c" /><Relationship Type="http://schemas.openxmlformats.org/officeDocument/2006/relationships/slide" Target="/ppt/slides/slide1.xml" Id="R14ace9dd39de4dd4" /><Relationship Type="http://schemas.openxmlformats.org/officeDocument/2006/relationships/slide" Target="/ppt/slides/slide2.xml" Id="R3165ebf5dc2447f6" /><Relationship Type="http://schemas.openxmlformats.org/officeDocument/2006/relationships/slide" Target="/ppt/slides/slide3.xml" Id="Re8d6fbf8f71e43e2" /><Relationship Type="http://schemas.openxmlformats.org/officeDocument/2006/relationships/slide" Target="/ppt/slides/slide4.xml" Id="R8365ee6b8d774742" /><Relationship Type="http://schemas.openxmlformats.org/officeDocument/2006/relationships/slide" Target="/ppt/slides/slide5.xml" Id="R1f738f0cea974192" /><Relationship Type="http://schemas.openxmlformats.org/officeDocument/2006/relationships/slide" Target="/ppt/slides/slide6.xml" Id="Ra749256387f041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093c25292e40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f6c163b4994672" /><Relationship Type="http://schemas.openxmlformats.org/officeDocument/2006/relationships/theme" Target="/ppt/slideMasters/theme/theme1.xml" Id="Rd26e2c91a6f54f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f6c163b49946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6f437e17834d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ba2d448b9848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d935c872bc4e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6a1fa86b7041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d321213cc847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6de8ab583642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NÆRINGSSTIFTELSE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NÆRINGSSTIFTELSE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NÆRINGSSTIFTELSE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NÆRINGSSTIFTELSE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NÆRINGSSTIFTELSE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NÆRINGSSTIFTELSE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−4 488 593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−7 103 364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1 085 688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56 503 543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NÆRINGSSTIFTELSE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3504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992 009 187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NÆRINGSSTIFTELSE</a:t>
            </a:r>
          </a:p>
        </p:txBody>
      </p:sp>
    </p:spTree>
  </p:cSld>
  <p:clrMapOvr>
    <a:masterClrMapping xmlns:a="http://schemas.openxmlformats.org/drawingml/2006/main"/>
  </p:clrMapOvr>
</p:sld>
</file>