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58e43fa7e84d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2b7cd73dbe4ab0"/>
  </p:sldMasterIdLst>
  <p:sldIdLst>
    <p:sldId xmlns:r="http://schemas.openxmlformats.org/officeDocument/2006/relationships" id="256" r:id="R3b35f4838fd64b04"/>
    <p:sldId xmlns:r="http://schemas.openxmlformats.org/officeDocument/2006/relationships" id="257" r:id="Re3fc3913639d4cc3"/>
    <p:sldId xmlns:r="http://schemas.openxmlformats.org/officeDocument/2006/relationships" id="258" r:id="R9d8fd71fc1224671"/>
    <p:sldId xmlns:r="http://schemas.openxmlformats.org/officeDocument/2006/relationships" id="259" r:id="Re293d1124e09463c"/>
    <p:sldId xmlns:r="http://schemas.openxmlformats.org/officeDocument/2006/relationships" id="260" r:id="R129feee035134b42"/>
    <p:sldId xmlns:r="http://schemas.openxmlformats.org/officeDocument/2006/relationships" id="261" r:id="R7ab9a356c2914331"/>
    <p:sldId xmlns:r="http://schemas.openxmlformats.org/officeDocument/2006/relationships" id="262" r:id="R5ac64847d9dc49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2b7cd73dbe4ab0" /><Relationship Type="http://schemas.openxmlformats.org/officeDocument/2006/relationships/slide" Target="/ppt/slides/slide1.xml" Id="R3b35f4838fd64b04" /><Relationship Type="http://schemas.openxmlformats.org/officeDocument/2006/relationships/slide" Target="/ppt/slides/slide2.xml" Id="Re3fc3913639d4cc3" /><Relationship Type="http://schemas.openxmlformats.org/officeDocument/2006/relationships/slide" Target="/ppt/slides/slide3.xml" Id="R9d8fd71fc1224671" /><Relationship Type="http://schemas.openxmlformats.org/officeDocument/2006/relationships/slide" Target="/ppt/slides/slide4.xml" Id="Re293d1124e09463c" /><Relationship Type="http://schemas.openxmlformats.org/officeDocument/2006/relationships/slide" Target="/ppt/slides/slide5.xml" Id="R129feee035134b42" /><Relationship Type="http://schemas.openxmlformats.org/officeDocument/2006/relationships/slide" Target="/ppt/slides/slide6.xml" Id="R7ab9a356c2914331" /><Relationship Type="http://schemas.openxmlformats.org/officeDocument/2006/relationships/slide" Target="/ppt/slides/slide7.xml" Id="R5ac64847d9dc49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71a837951446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1b38a7c8e4ad9" /><Relationship Type="http://schemas.openxmlformats.org/officeDocument/2006/relationships/theme" Target="/ppt/slideMasters/theme/theme1.xml" Id="R8be7eb84aae148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ae1b38a7c8e4a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7e757ad51f45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b77f469f2a44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2e57126efe46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425219ef3148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17a6f27e4d43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74d057b61347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0a0d3865f641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CHRYSTIE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CHRYSTIE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CHRYSTIE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CHRYSTIE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CHRYSTIE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CHRYSTIE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−43 552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−143 601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2 628 566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10 164 562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CHRYSTIE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RASMUS CHRYSTIE EVRIN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CHRYSTIE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Rasmus C. Evrin, Nordseterveien 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992 012 307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CHRYSTIE INVEST AS</a:t>
            </a:r>
          </a:p>
        </p:txBody>
      </p:sp>
    </p:spTree>
  </p:cSld>
  <p:clrMapOvr>
    <a:masterClrMapping xmlns:a="http://schemas.openxmlformats.org/drawingml/2006/main"/>
  </p:clrMapOvr>
</p:sld>
</file>