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7b97a68a1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495d73d324716"/>
  </p:sldMasterIdLst>
  <p:sldIdLst>
    <p:sldId xmlns:r="http://schemas.openxmlformats.org/officeDocument/2006/relationships" id="256" r:id="R2f41b7b2311f4231"/>
    <p:sldId xmlns:r="http://schemas.openxmlformats.org/officeDocument/2006/relationships" id="257" r:id="R896f57d777b44751"/>
    <p:sldId xmlns:r="http://schemas.openxmlformats.org/officeDocument/2006/relationships" id="258" r:id="R6991f9a2e8a749c4"/>
    <p:sldId xmlns:r="http://schemas.openxmlformats.org/officeDocument/2006/relationships" id="259" r:id="R2feec4628de74de0"/>
    <p:sldId xmlns:r="http://schemas.openxmlformats.org/officeDocument/2006/relationships" id="260" r:id="R3ad902077c604993"/>
    <p:sldId xmlns:r="http://schemas.openxmlformats.org/officeDocument/2006/relationships" id="261" r:id="R29ea4dd9c7964415"/>
    <p:sldId xmlns:r="http://schemas.openxmlformats.org/officeDocument/2006/relationships" id="262" r:id="R4aefb2419a2f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495d73d324716" /><Relationship Type="http://schemas.openxmlformats.org/officeDocument/2006/relationships/slide" Target="/ppt/slides/slide1.xml" Id="R2f41b7b2311f4231" /><Relationship Type="http://schemas.openxmlformats.org/officeDocument/2006/relationships/slide" Target="/ppt/slides/slide2.xml" Id="R896f57d777b44751" /><Relationship Type="http://schemas.openxmlformats.org/officeDocument/2006/relationships/slide" Target="/ppt/slides/slide3.xml" Id="R6991f9a2e8a749c4" /><Relationship Type="http://schemas.openxmlformats.org/officeDocument/2006/relationships/slide" Target="/ppt/slides/slide4.xml" Id="R2feec4628de74de0" /><Relationship Type="http://schemas.openxmlformats.org/officeDocument/2006/relationships/slide" Target="/ppt/slides/slide5.xml" Id="R3ad902077c604993" /><Relationship Type="http://schemas.openxmlformats.org/officeDocument/2006/relationships/slide" Target="/ppt/slides/slide6.xml" Id="R29ea4dd9c7964415" /><Relationship Type="http://schemas.openxmlformats.org/officeDocument/2006/relationships/slide" Target="/ppt/slides/slide7.xml" Id="R4aefb2419a2f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f4865494045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0e418443b4bfd" /><Relationship Type="http://schemas.openxmlformats.org/officeDocument/2006/relationships/theme" Target="/ppt/slideMasters/theme/theme1.xml" Id="R8b603dcd3b22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0e418443b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7a38406a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c13f5e8b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5f1ace38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de8602d7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1b49f105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74dc1d41f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345980b2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