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8641b1bc1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3682d246844d4"/>
  </p:sldMasterIdLst>
  <p:sldIdLst>
    <p:sldId xmlns:r="http://schemas.openxmlformats.org/officeDocument/2006/relationships" id="256" r:id="Rd62ce0ac6fd84642"/>
    <p:sldId xmlns:r="http://schemas.openxmlformats.org/officeDocument/2006/relationships" id="257" r:id="R017fc7a1f6c3403e"/>
    <p:sldId xmlns:r="http://schemas.openxmlformats.org/officeDocument/2006/relationships" id="258" r:id="R79867164bae84d79"/>
    <p:sldId xmlns:r="http://schemas.openxmlformats.org/officeDocument/2006/relationships" id="259" r:id="Rc6e9f64594c142fa"/>
    <p:sldId xmlns:r="http://schemas.openxmlformats.org/officeDocument/2006/relationships" id="260" r:id="R8f2fbaac4e554017"/>
    <p:sldId xmlns:r="http://schemas.openxmlformats.org/officeDocument/2006/relationships" id="261" r:id="Rcde34216230e4f7d"/>
    <p:sldId xmlns:r="http://schemas.openxmlformats.org/officeDocument/2006/relationships" id="262" r:id="R7e70a5ec4050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3682d246844d4" /><Relationship Type="http://schemas.openxmlformats.org/officeDocument/2006/relationships/slide" Target="/ppt/slides/slide1.xml" Id="Rd62ce0ac6fd84642" /><Relationship Type="http://schemas.openxmlformats.org/officeDocument/2006/relationships/slide" Target="/ppt/slides/slide2.xml" Id="R017fc7a1f6c3403e" /><Relationship Type="http://schemas.openxmlformats.org/officeDocument/2006/relationships/slide" Target="/ppt/slides/slide3.xml" Id="R79867164bae84d79" /><Relationship Type="http://schemas.openxmlformats.org/officeDocument/2006/relationships/slide" Target="/ppt/slides/slide4.xml" Id="Rc6e9f64594c142fa" /><Relationship Type="http://schemas.openxmlformats.org/officeDocument/2006/relationships/slide" Target="/ppt/slides/slide5.xml" Id="R8f2fbaac4e554017" /><Relationship Type="http://schemas.openxmlformats.org/officeDocument/2006/relationships/slide" Target="/ppt/slides/slide6.xml" Id="Rcde34216230e4f7d" /><Relationship Type="http://schemas.openxmlformats.org/officeDocument/2006/relationships/slide" Target="/ppt/slides/slide7.xml" Id="R7e70a5ec4050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527b3a7d8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f6b31376c42fc" /><Relationship Type="http://schemas.openxmlformats.org/officeDocument/2006/relationships/theme" Target="/ppt/slideMasters/theme/theme1.xml" Id="R430f3fc0a124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f6b31376c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62ef3067e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f3a1551384b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4a6ad91f4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fd1867139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c2b4d7cbf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836edb47b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409c06278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HAFJELL FRITID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HAFJELL FRITID AS ble etablert [år] og holder til i Sjusjøen.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−1 954 752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22 897 424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GUNNAR AUGUST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ESKILD LILAND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LINE ELISE LILAND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Heggberglia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2612 Sjusjøen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