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4851059ba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9c14e0aa44923"/>
  </p:sldMasterIdLst>
  <p:sldIdLst>
    <p:sldId xmlns:r="http://schemas.openxmlformats.org/officeDocument/2006/relationships" id="256" r:id="R4a7e30d81f8d47ca"/>
    <p:sldId xmlns:r="http://schemas.openxmlformats.org/officeDocument/2006/relationships" id="257" r:id="Rb1867424eb574ffa"/>
    <p:sldId xmlns:r="http://schemas.openxmlformats.org/officeDocument/2006/relationships" id="258" r:id="Rbb5fcc39076b418d"/>
    <p:sldId xmlns:r="http://schemas.openxmlformats.org/officeDocument/2006/relationships" id="259" r:id="Rc51c5199455b414f"/>
    <p:sldId xmlns:r="http://schemas.openxmlformats.org/officeDocument/2006/relationships" id="260" r:id="R8785ee4ef68e420e"/>
    <p:sldId xmlns:r="http://schemas.openxmlformats.org/officeDocument/2006/relationships" id="261" r:id="R91e056138164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9c14e0aa44923" /><Relationship Type="http://schemas.openxmlformats.org/officeDocument/2006/relationships/slide" Target="/ppt/slides/slide1.xml" Id="R4a7e30d81f8d47ca" /><Relationship Type="http://schemas.openxmlformats.org/officeDocument/2006/relationships/slide" Target="/ppt/slides/slide2.xml" Id="Rb1867424eb574ffa" /><Relationship Type="http://schemas.openxmlformats.org/officeDocument/2006/relationships/slide" Target="/ppt/slides/slide3.xml" Id="Rbb5fcc39076b418d" /><Relationship Type="http://schemas.openxmlformats.org/officeDocument/2006/relationships/slide" Target="/ppt/slides/slide4.xml" Id="Rc51c5199455b414f" /><Relationship Type="http://schemas.openxmlformats.org/officeDocument/2006/relationships/slide" Target="/ppt/slides/slide5.xml" Id="R8785ee4ef68e420e" /><Relationship Type="http://schemas.openxmlformats.org/officeDocument/2006/relationships/slide" Target="/ppt/slides/slide6.xml" Id="R91e056138164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66e9958fe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8002fe51c49dc" /><Relationship Type="http://schemas.openxmlformats.org/officeDocument/2006/relationships/theme" Target="/ppt/slideMasters/theme/theme1.xml" Id="R8e109422ce94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8002fe51c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32937ef4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7743b9bfa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42f29e9f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dd8556a5c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b372e5424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ec4ab4433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ANUPA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Mayenvegen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9013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ta@anupa.no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992 027 770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ANUPA AS</a:t>
            </a:r>
          </a:p>
        </p:txBody>
      </p:sp>
    </p:spTree>
  </p:cSld>
  <p:clrMapOvr>
    <a:masterClrMapping xmlns:a="http://schemas.openxmlformats.org/drawingml/2006/main"/>
  </p:clrMapOvr>
</p:sld>
</file>