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e9aca127b4c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3fcb520fd40e8"/>
  </p:sldMasterIdLst>
  <p:sldIdLst>
    <p:sldId xmlns:r="http://schemas.openxmlformats.org/officeDocument/2006/relationships" id="256" r:id="Rc09b2e7fc17f423d"/>
    <p:sldId xmlns:r="http://schemas.openxmlformats.org/officeDocument/2006/relationships" id="257" r:id="Rc77edfcb70ee40d0"/>
    <p:sldId xmlns:r="http://schemas.openxmlformats.org/officeDocument/2006/relationships" id="258" r:id="R051be0053d2a43d9"/>
    <p:sldId xmlns:r="http://schemas.openxmlformats.org/officeDocument/2006/relationships" id="259" r:id="Ra90ab41f06b4401d"/>
    <p:sldId xmlns:r="http://schemas.openxmlformats.org/officeDocument/2006/relationships" id="260" r:id="R0970c261f20346e4"/>
    <p:sldId xmlns:r="http://schemas.openxmlformats.org/officeDocument/2006/relationships" id="261" r:id="Re30e719ab55a4552"/>
    <p:sldId xmlns:r="http://schemas.openxmlformats.org/officeDocument/2006/relationships" id="262" r:id="R5f477573d442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3fcb520fd40e8" /><Relationship Type="http://schemas.openxmlformats.org/officeDocument/2006/relationships/slide" Target="/ppt/slides/slide1.xml" Id="Rc09b2e7fc17f423d" /><Relationship Type="http://schemas.openxmlformats.org/officeDocument/2006/relationships/slide" Target="/ppt/slides/slide2.xml" Id="Rc77edfcb70ee40d0" /><Relationship Type="http://schemas.openxmlformats.org/officeDocument/2006/relationships/slide" Target="/ppt/slides/slide3.xml" Id="R051be0053d2a43d9" /><Relationship Type="http://schemas.openxmlformats.org/officeDocument/2006/relationships/slide" Target="/ppt/slides/slide4.xml" Id="Ra90ab41f06b4401d" /><Relationship Type="http://schemas.openxmlformats.org/officeDocument/2006/relationships/slide" Target="/ppt/slides/slide5.xml" Id="R0970c261f20346e4" /><Relationship Type="http://schemas.openxmlformats.org/officeDocument/2006/relationships/slide" Target="/ppt/slides/slide6.xml" Id="Re30e719ab55a4552" /><Relationship Type="http://schemas.openxmlformats.org/officeDocument/2006/relationships/slide" Target="/ppt/slides/slide7.xml" Id="R5f477573d442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55ccd1472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1639aeff14326" /><Relationship Type="http://schemas.openxmlformats.org/officeDocument/2006/relationships/theme" Target="/ppt/slideMasters/theme/theme1.xml" Id="R20bade18ec6e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1639aeff1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4fa807bda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a5ac940534f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31d2b0b13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1b1a30263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e519cc88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dd9d4434b40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271ab8d2e4b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ANUPA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ANUPA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195 224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6 513 158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6 580 085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TORE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Mayenvegen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9013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ta@anupa.no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992 027 770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