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17b644335d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a325c962f467c"/>
  </p:sldMasterIdLst>
  <p:sldIdLst>
    <p:sldId xmlns:r="http://schemas.openxmlformats.org/officeDocument/2006/relationships" id="256" r:id="Ra95467a65fcd49eb"/>
    <p:sldId xmlns:r="http://schemas.openxmlformats.org/officeDocument/2006/relationships" id="257" r:id="R088ccede04b14314"/>
    <p:sldId xmlns:r="http://schemas.openxmlformats.org/officeDocument/2006/relationships" id="258" r:id="R82f3f77436244520"/>
    <p:sldId xmlns:r="http://schemas.openxmlformats.org/officeDocument/2006/relationships" id="259" r:id="R460df555155a481d"/>
    <p:sldId xmlns:r="http://schemas.openxmlformats.org/officeDocument/2006/relationships" id="260" r:id="Rf91bd7c183c34e88"/>
    <p:sldId xmlns:r="http://schemas.openxmlformats.org/officeDocument/2006/relationships" id="261" r:id="R1a544a5857384a80"/>
    <p:sldId xmlns:r="http://schemas.openxmlformats.org/officeDocument/2006/relationships" id="262" r:id="Rf83210a3c222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a325c962f467c" /><Relationship Type="http://schemas.openxmlformats.org/officeDocument/2006/relationships/slide" Target="/ppt/slides/slide1.xml" Id="Ra95467a65fcd49eb" /><Relationship Type="http://schemas.openxmlformats.org/officeDocument/2006/relationships/slide" Target="/ppt/slides/slide2.xml" Id="R088ccede04b14314" /><Relationship Type="http://schemas.openxmlformats.org/officeDocument/2006/relationships/slide" Target="/ppt/slides/slide3.xml" Id="R82f3f77436244520" /><Relationship Type="http://schemas.openxmlformats.org/officeDocument/2006/relationships/slide" Target="/ppt/slides/slide4.xml" Id="R460df555155a481d" /><Relationship Type="http://schemas.openxmlformats.org/officeDocument/2006/relationships/slide" Target="/ppt/slides/slide5.xml" Id="Rf91bd7c183c34e88" /><Relationship Type="http://schemas.openxmlformats.org/officeDocument/2006/relationships/slide" Target="/ppt/slides/slide6.xml" Id="R1a544a5857384a80" /><Relationship Type="http://schemas.openxmlformats.org/officeDocument/2006/relationships/slide" Target="/ppt/slides/slide7.xml" Id="Rf83210a3c222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77e898641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d2847294942c0" /><Relationship Type="http://schemas.openxmlformats.org/officeDocument/2006/relationships/theme" Target="/ppt/slideMasters/theme/theme1.xml" Id="R302097e32f5c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d28472949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af6386c65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abb555340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efc3f334e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21b0eefe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b19e72234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2854bdcb74a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2e274a526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TOREI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646 539 447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684 613 786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992 028 793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TOREI AS</a:t>
            </a:r>
          </a:p>
        </p:txBody>
      </p:sp>
    </p:spTree>
  </p:cSld>
  <p:clrMapOvr>
    <a:masterClrMapping xmlns:a="http://schemas.openxmlformats.org/drawingml/2006/main"/>
  </p:clrMapOvr>
</p:sld>
</file>