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1ce4942b6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cf92c525e45b2"/>
  </p:sldMasterIdLst>
  <p:sldIdLst>
    <p:sldId xmlns:r="http://schemas.openxmlformats.org/officeDocument/2006/relationships" id="256" r:id="R7f41c93a20144f40"/>
    <p:sldId xmlns:r="http://schemas.openxmlformats.org/officeDocument/2006/relationships" id="257" r:id="R1cdcfa8f2c1141c9"/>
    <p:sldId xmlns:r="http://schemas.openxmlformats.org/officeDocument/2006/relationships" id="258" r:id="Rcb251703608343cc"/>
    <p:sldId xmlns:r="http://schemas.openxmlformats.org/officeDocument/2006/relationships" id="259" r:id="Rbfb34a03026e4ba5"/>
    <p:sldId xmlns:r="http://schemas.openxmlformats.org/officeDocument/2006/relationships" id="260" r:id="R165b957a831b4bec"/>
    <p:sldId xmlns:r="http://schemas.openxmlformats.org/officeDocument/2006/relationships" id="261" r:id="Rafb78ed5063047e3"/>
    <p:sldId xmlns:r="http://schemas.openxmlformats.org/officeDocument/2006/relationships" id="262" r:id="Ra47e0d9889fa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cf92c525e45b2" /><Relationship Type="http://schemas.openxmlformats.org/officeDocument/2006/relationships/slide" Target="/ppt/slides/slide1.xml" Id="R7f41c93a20144f40" /><Relationship Type="http://schemas.openxmlformats.org/officeDocument/2006/relationships/slide" Target="/ppt/slides/slide2.xml" Id="R1cdcfa8f2c1141c9" /><Relationship Type="http://schemas.openxmlformats.org/officeDocument/2006/relationships/slide" Target="/ppt/slides/slide3.xml" Id="Rcb251703608343cc" /><Relationship Type="http://schemas.openxmlformats.org/officeDocument/2006/relationships/slide" Target="/ppt/slides/slide4.xml" Id="Rbfb34a03026e4ba5" /><Relationship Type="http://schemas.openxmlformats.org/officeDocument/2006/relationships/slide" Target="/ppt/slides/slide5.xml" Id="R165b957a831b4bec" /><Relationship Type="http://schemas.openxmlformats.org/officeDocument/2006/relationships/slide" Target="/ppt/slides/slide6.xml" Id="Rafb78ed5063047e3" /><Relationship Type="http://schemas.openxmlformats.org/officeDocument/2006/relationships/slide" Target="/ppt/slides/slide7.xml" Id="Ra47e0d9889fa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e555488cc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5c7262f854d99" /><Relationship Type="http://schemas.openxmlformats.org/officeDocument/2006/relationships/theme" Target="/ppt/slideMasters/theme/theme1.xml" Id="Rabf6349acb49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5c7262f85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d451fb303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25d7c72ff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110c76452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6ab07614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b3555e7ee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2ca77279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ab1c9755b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T. ANDREASSEN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T. ANDREASSEN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10 021 691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OLE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Ruggevikveien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06 95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ole.t.andreassen@online.no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992 030 372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