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97a94bf54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aa43348074336"/>
  </p:sldMasterIdLst>
  <p:sldIdLst>
    <p:sldId xmlns:r="http://schemas.openxmlformats.org/officeDocument/2006/relationships" id="256" r:id="R44d52491acc54b9c"/>
    <p:sldId xmlns:r="http://schemas.openxmlformats.org/officeDocument/2006/relationships" id="257" r:id="R54e0054521064635"/>
    <p:sldId xmlns:r="http://schemas.openxmlformats.org/officeDocument/2006/relationships" id="258" r:id="R5d5ef8a3b1d94a02"/>
    <p:sldId xmlns:r="http://schemas.openxmlformats.org/officeDocument/2006/relationships" id="259" r:id="Rfd637bda87f44028"/>
    <p:sldId xmlns:r="http://schemas.openxmlformats.org/officeDocument/2006/relationships" id="260" r:id="R6a8922beeb39417d"/>
    <p:sldId xmlns:r="http://schemas.openxmlformats.org/officeDocument/2006/relationships" id="261" r:id="R3d669ef2e7e146ab"/>
    <p:sldId xmlns:r="http://schemas.openxmlformats.org/officeDocument/2006/relationships" id="262" r:id="R4fff268830ce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aa43348074336" /><Relationship Type="http://schemas.openxmlformats.org/officeDocument/2006/relationships/slide" Target="/ppt/slides/slide1.xml" Id="R44d52491acc54b9c" /><Relationship Type="http://schemas.openxmlformats.org/officeDocument/2006/relationships/slide" Target="/ppt/slides/slide2.xml" Id="R54e0054521064635" /><Relationship Type="http://schemas.openxmlformats.org/officeDocument/2006/relationships/slide" Target="/ppt/slides/slide3.xml" Id="R5d5ef8a3b1d94a02" /><Relationship Type="http://schemas.openxmlformats.org/officeDocument/2006/relationships/slide" Target="/ppt/slides/slide4.xml" Id="Rfd637bda87f44028" /><Relationship Type="http://schemas.openxmlformats.org/officeDocument/2006/relationships/slide" Target="/ppt/slides/slide5.xml" Id="R6a8922beeb39417d" /><Relationship Type="http://schemas.openxmlformats.org/officeDocument/2006/relationships/slide" Target="/ppt/slides/slide6.xml" Id="R3d669ef2e7e146ab" /><Relationship Type="http://schemas.openxmlformats.org/officeDocument/2006/relationships/slide" Target="/ppt/slides/slide7.xml" Id="R4fff268830ce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ecbe30120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28869e8fb4584" /><Relationship Type="http://schemas.openxmlformats.org/officeDocument/2006/relationships/theme" Target="/ppt/slideMasters/theme/theme1.xml" Id="R7c2e276a3fb7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28869e8fb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b5cf282c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fd5b816d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35ee6c93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b5c83bec3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e6172e82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e079601f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ef61b521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GRANDANE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GRANDANE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5 924 698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HOTEL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GRANDANE AS</a:t>
            </a:r>
          </a:p>
        </p:txBody>
      </p:sp>
    </p:spTree>
  </p:cSld>
  <p:clrMapOvr>
    <a:masterClrMapping xmlns:a="http://schemas.openxmlformats.org/drawingml/2006/main"/>
  </p:clrMapOvr>
</p:sld>
</file>