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e0d2aa971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733ea6e624169"/>
  </p:sldMasterIdLst>
  <p:sldIdLst>
    <p:sldId xmlns:r="http://schemas.openxmlformats.org/officeDocument/2006/relationships" id="256" r:id="R597b40fe6a274a0d"/>
    <p:sldId xmlns:r="http://schemas.openxmlformats.org/officeDocument/2006/relationships" id="257" r:id="R6be4723fb62a47e0"/>
    <p:sldId xmlns:r="http://schemas.openxmlformats.org/officeDocument/2006/relationships" id="258" r:id="Rc015a90d170a47f9"/>
    <p:sldId xmlns:r="http://schemas.openxmlformats.org/officeDocument/2006/relationships" id="259" r:id="Rdb4fccfbbd664da3"/>
    <p:sldId xmlns:r="http://schemas.openxmlformats.org/officeDocument/2006/relationships" id="260" r:id="R934da9707f5d42fe"/>
    <p:sldId xmlns:r="http://schemas.openxmlformats.org/officeDocument/2006/relationships" id="261" r:id="R529aaa4f0b864a8a"/>
    <p:sldId xmlns:r="http://schemas.openxmlformats.org/officeDocument/2006/relationships" id="262" r:id="R55f3c682930a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733ea6e624169" /><Relationship Type="http://schemas.openxmlformats.org/officeDocument/2006/relationships/slide" Target="/ppt/slides/slide1.xml" Id="R597b40fe6a274a0d" /><Relationship Type="http://schemas.openxmlformats.org/officeDocument/2006/relationships/slide" Target="/ppt/slides/slide2.xml" Id="R6be4723fb62a47e0" /><Relationship Type="http://schemas.openxmlformats.org/officeDocument/2006/relationships/slide" Target="/ppt/slides/slide3.xml" Id="Rc015a90d170a47f9" /><Relationship Type="http://schemas.openxmlformats.org/officeDocument/2006/relationships/slide" Target="/ppt/slides/slide4.xml" Id="Rdb4fccfbbd664da3" /><Relationship Type="http://schemas.openxmlformats.org/officeDocument/2006/relationships/slide" Target="/ppt/slides/slide5.xml" Id="R934da9707f5d42fe" /><Relationship Type="http://schemas.openxmlformats.org/officeDocument/2006/relationships/slide" Target="/ppt/slides/slide6.xml" Id="R529aaa4f0b864a8a" /><Relationship Type="http://schemas.openxmlformats.org/officeDocument/2006/relationships/slide" Target="/ppt/slides/slide7.xml" Id="R55f3c682930a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26f88f468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3a5e996284bbc" /><Relationship Type="http://schemas.openxmlformats.org/officeDocument/2006/relationships/theme" Target="/ppt/slideMasters/theme/theme1.xml" Id="R96fa65e320d7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3a5e99628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26e74da0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093135600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ecccc949a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fbe938b9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af56505c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ac3b1d516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d62a8b01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 HOLDING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3 966 346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NYBORG LEIF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Nordbergveien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1894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992 035 218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 HOLDING AS</a:t>
            </a:r>
          </a:p>
        </p:txBody>
      </p:sp>
    </p:spTree>
  </p:cSld>
  <p:clrMapOvr>
    <a:masterClrMapping xmlns:a="http://schemas.openxmlformats.org/drawingml/2006/main"/>
  </p:clrMapOvr>
</p:sld>
</file>