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b4533be5f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1cb4d8dfc4147"/>
  </p:sldMasterIdLst>
  <p:sldIdLst>
    <p:sldId xmlns:r="http://schemas.openxmlformats.org/officeDocument/2006/relationships" id="256" r:id="R49772355f443460d"/>
    <p:sldId xmlns:r="http://schemas.openxmlformats.org/officeDocument/2006/relationships" id="257" r:id="R65bcfe26eb104b34"/>
    <p:sldId xmlns:r="http://schemas.openxmlformats.org/officeDocument/2006/relationships" id="258" r:id="R9a26a63951164d1d"/>
    <p:sldId xmlns:r="http://schemas.openxmlformats.org/officeDocument/2006/relationships" id="259" r:id="R05c95e9cce9043e8"/>
    <p:sldId xmlns:r="http://schemas.openxmlformats.org/officeDocument/2006/relationships" id="260" r:id="R1c30f596610a409f"/>
    <p:sldId xmlns:r="http://schemas.openxmlformats.org/officeDocument/2006/relationships" id="261" r:id="Re45928adc73b4e26"/>
    <p:sldId xmlns:r="http://schemas.openxmlformats.org/officeDocument/2006/relationships" id="262" r:id="R46a34372aa35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1cb4d8dfc4147" /><Relationship Type="http://schemas.openxmlformats.org/officeDocument/2006/relationships/slide" Target="/ppt/slides/slide1.xml" Id="R49772355f443460d" /><Relationship Type="http://schemas.openxmlformats.org/officeDocument/2006/relationships/slide" Target="/ppt/slides/slide2.xml" Id="R65bcfe26eb104b34" /><Relationship Type="http://schemas.openxmlformats.org/officeDocument/2006/relationships/slide" Target="/ppt/slides/slide3.xml" Id="R9a26a63951164d1d" /><Relationship Type="http://schemas.openxmlformats.org/officeDocument/2006/relationships/slide" Target="/ppt/slides/slide4.xml" Id="R05c95e9cce9043e8" /><Relationship Type="http://schemas.openxmlformats.org/officeDocument/2006/relationships/slide" Target="/ppt/slides/slide5.xml" Id="R1c30f596610a409f" /><Relationship Type="http://schemas.openxmlformats.org/officeDocument/2006/relationships/slide" Target="/ppt/slides/slide6.xml" Id="Re45928adc73b4e26" /><Relationship Type="http://schemas.openxmlformats.org/officeDocument/2006/relationships/slide" Target="/ppt/slides/slide7.xml" Id="R46a34372aa35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0bf1d5245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32907381c4323" /><Relationship Type="http://schemas.openxmlformats.org/officeDocument/2006/relationships/theme" Target="/ppt/slideMasters/theme/theme1.xml" Id="Rb5d0221e7a91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32907381c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7ff531a88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4f869494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b9e324f8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f23b9b90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a7abc5c0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ac67cd0f2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7b72bd3df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GULLØYE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GULLØYE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GULLØYE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GULLØYE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GULLØYE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GULLØYE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37 054 093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38 536 409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GULLØYE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MARIA NERVIK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KETIL WIIK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GULLØYE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992 036 125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GULLØYE AS</a:t>
            </a:r>
          </a:p>
        </p:txBody>
      </p:sp>
    </p:spTree>
  </p:cSld>
  <p:clrMapOvr>
    <a:masterClrMapping xmlns:a="http://schemas.openxmlformats.org/drawingml/2006/main"/>
  </p:clrMapOvr>
</p:sld>
</file>