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c105cdd494e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39a28cfcf4fa7"/>
  </p:sldMasterIdLst>
  <p:sldIdLst>
    <p:sldId xmlns:r="http://schemas.openxmlformats.org/officeDocument/2006/relationships" id="256" r:id="R3008c8cc1d934b76"/>
    <p:sldId xmlns:r="http://schemas.openxmlformats.org/officeDocument/2006/relationships" id="257" r:id="Rff1dd765c67f4e0d"/>
    <p:sldId xmlns:r="http://schemas.openxmlformats.org/officeDocument/2006/relationships" id="258" r:id="R6e8b1c1627274bed"/>
    <p:sldId xmlns:r="http://schemas.openxmlformats.org/officeDocument/2006/relationships" id="259" r:id="R0d24f5bd1c3d41d3"/>
    <p:sldId xmlns:r="http://schemas.openxmlformats.org/officeDocument/2006/relationships" id="260" r:id="R597927ae92c04143"/>
    <p:sldId xmlns:r="http://schemas.openxmlformats.org/officeDocument/2006/relationships" id="261" r:id="Rd5b93c6d967a4109"/>
    <p:sldId xmlns:r="http://schemas.openxmlformats.org/officeDocument/2006/relationships" id="262" r:id="R5e13c84aa8f2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39a28cfcf4fa7" /><Relationship Type="http://schemas.openxmlformats.org/officeDocument/2006/relationships/slide" Target="/ppt/slides/slide1.xml" Id="R3008c8cc1d934b76" /><Relationship Type="http://schemas.openxmlformats.org/officeDocument/2006/relationships/slide" Target="/ppt/slides/slide2.xml" Id="Rff1dd765c67f4e0d" /><Relationship Type="http://schemas.openxmlformats.org/officeDocument/2006/relationships/slide" Target="/ppt/slides/slide3.xml" Id="R6e8b1c1627274bed" /><Relationship Type="http://schemas.openxmlformats.org/officeDocument/2006/relationships/slide" Target="/ppt/slides/slide4.xml" Id="R0d24f5bd1c3d41d3" /><Relationship Type="http://schemas.openxmlformats.org/officeDocument/2006/relationships/slide" Target="/ppt/slides/slide5.xml" Id="R597927ae92c04143" /><Relationship Type="http://schemas.openxmlformats.org/officeDocument/2006/relationships/slide" Target="/ppt/slides/slide6.xml" Id="Rd5b93c6d967a4109" /><Relationship Type="http://schemas.openxmlformats.org/officeDocument/2006/relationships/slide" Target="/ppt/slides/slide7.xml" Id="R5e13c84aa8f2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1e76b8d46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8118996541e9" /><Relationship Type="http://schemas.openxmlformats.org/officeDocument/2006/relationships/theme" Target="/ppt/slideMasters/theme/theme1.xml" Id="R52e347bd32a8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f81189965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d393967e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e3c1dddc9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471af486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0f2f7792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90f1db7c2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95139df08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3c530acd9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HAUGMANN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−538 298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29 227 033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KRISTIAN WIIK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KETIL WIIK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992 036 133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HAUGMANN AS</a:t>
            </a:r>
          </a:p>
        </p:txBody>
      </p:sp>
    </p:spTree>
  </p:cSld>
  <p:clrMapOvr>
    <a:masterClrMapping xmlns:a="http://schemas.openxmlformats.org/drawingml/2006/main"/>
  </p:clrMapOvr>
</p:sld>
</file>