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3cb8b6e6d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49f4d3e544658"/>
  </p:sldMasterIdLst>
  <p:sldIdLst>
    <p:sldId xmlns:r="http://schemas.openxmlformats.org/officeDocument/2006/relationships" id="256" r:id="Ra88520c3542d469f"/>
    <p:sldId xmlns:r="http://schemas.openxmlformats.org/officeDocument/2006/relationships" id="257" r:id="Rb08ada42ddf74dde"/>
    <p:sldId xmlns:r="http://schemas.openxmlformats.org/officeDocument/2006/relationships" id="258" r:id="R628effe30b014e91"/>
    <p:sldId xmlns:r="http://schemas.openxmlformats.org/officeDocument/2006/relationships" id="259" r:id="R8faeb343114b48e8"/>
    <p:sldId xmlns:r="http://schemas.openxmlformats.org/officeDocument/2006/relationships" id="260" r:id="R20cad5c23e9f4fce"/>
    <p:sldId xmlns:r="http://schemas.openxmlformats.org/officeDocument/2006/relationships" id="261" r:id="R1f32765e4e394e69"/>
    <p:sldId xmlns:r="http://schemas.openxmlformats.org/officeDocument/2006/relationships" id="262" r:id="R9d4235310c2c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49f4d3e544658" /><Relationship Type="http://schemas.openxmlformats.org/officeDocument/2006/relationships/slide" Target="/ppt/slides/slide1.xml" Id="Ra88520c3542d469f" /><Relationship Type="http://schemas.openxmlformats.org/officeDocument/2006/relationships/slide" Target="/ppt/slides/slide2.xml" Id="Rb08ada42ddf74dde" /><Relationship Type="http://schemas.openxmlformats.org/officeDocument/2006/relationships/slide" Target="/ppt/slides/slide3.xml" Id="R628effe30b014e91" /><Relationship Type="http://schemas.openxmlformats.org/officeDocument/2006/relationships/slide" Target="/ppt/slides/slide4.xml" Id="R8faeb343114b48e8" /><Relationship Type="http://schemas.openxmlformats.org/officeDocument/2006/relationships/slide" Target="/ppt/slides/slide5.xml" Id="R20cad5c23e9f4fce" /><Relationship Type="http://schemas.openxmlformats.org/officeDocument/2006/relationships/slide" Target="/ppt/slides/slide6.xml" Id="R1f32765e4e394e69" /><Relationship Type="http://schemas.openxmlformats.org/officeDocument/2006/relationships/slide" Target="/ppt/slides/slide7.xml" Id="R9d4235310c2c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02f22968b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71aeb1a1443f" /><Relationship Type="http://schemas.openxmlformats.org/officeDocument/2006/relationships/theme" Target="/ppt/slideMasters/theme/theme1.xml" Id="R90e71ba111fe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e71aeb1a1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34e01b32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3b41329d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56b2236e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0cf27060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99cf6c6943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329df03d3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fd5d42ba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VISTA BELLA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BELLA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 BELLA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BELLA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BELLA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BELLA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28 471 436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30 517 678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BELLA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KAROLINE WIIK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KETIL WIIK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BELLA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992 036 176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BELLA AS</a:t>
            </a:r>
          </a:p>
        </p:txBody>
      </p:sp>
    </p:spTree>
  </p:cSld>
  <p:clrMapOvr>
    <a:masterClrMapping xmlns:a="http://schemas.openxmlformats.org/drawingml/2006/main"/>
  </p:clrMapOvr>
</p:sld>
</file>